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4.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5.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6.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7.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8.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17" r:id="rId7"/>
    <p:sldMasterId id="2147484523" r:id="rId8"/>
    <p:sldMasterId id="2147484567" r:id="rId9"/>
    <p:sldMasterId id="2147484578" r:id="rId10"/>
    <p:sldMasterId id="2147484607" r:id="rId11"/>
    <p:sldMasterId id="2147484634" r:id="rId12"/>
    <p:sldMasterId id="2147484643" r:id="rId13"/>
    <p:sldMasterId id="2147484674" r:id="rId14"/>
    <p:sldMasterId id="2147484698" r:id="rId15"/>
  </p:sldMasterIdLst>
  <p:notesMasterIdLst>
    <p:notesMasterId r:id="rId26"/>
  </p:notesMasterIdLst>
  <p:handoutMasterIdLst>
    <p:handoutMasterId r:id="rId27"/>
  </p:handoutMasterIdLst>
  <p:sldIdLst>
    <p:sldId id="319" r:id="rId16"/>
    <p:sldId id="479" r:id="rId17"/>
    <p:sldId id="10327" r:id="rId18"/>
    <p:sldId id="10328" r:id="rId19"/>
    <p:sldId id="10325" r:id="rId20"/>
    <p:sldId id="363" r:id="rId21"/>
    <p:sldId id="355" r:id="rId22"/>
    <p:sldId id="10324" r:id="rId23"/>
    <p:sldId id="274" r:id="rId24"/>
    <p:sldId id="275" r:id="rId25"/>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3" userDrawn="1">
          <p15:clr>
            <a:srgbClr val="A4A3A4"/>
          </p15:clr>
        </p15:guide>
        <p15:guide id="2" orient="horz" pos="748" userDrawn="1">
          <p15:clr>
            <a:srgbClr val="A4A3A4"/>
          </p15:clr>
        </p15:guide>
        <p15:guide id="3" orient="horz" pos="1313" userDrawn="1">
          <p15:clr>
            <a:srgbClr val="A4A3A4"/>
          </p15:clr>
        </p15:guide>
        <p15:guide id="4" orient="horz" pos="2448" userDrawn="1">
          <p15:clr>
            <a:srgbClr val="A4A3A4"/>
          </p15:clr>
        </p15:guide>
        <p15:guide id="5" orient="horz" pos="4137" userDrawn="1">
          <p15:clr>
            <a:srgbClr val="A4A3A4"/>
          </p15:clr>
        </p15:guide>
        <p15:guide id="6" orient="horz" pos="3576" userDrawn="1">
          <p15:clr>
            <a:srgbClr val="A4A3A4"/>
          </p15:clr>
        </p15:guide>
        <p15:guide id="7" orient="horz" pos="3000" userDrawn="1">
          <p15:clr>
            <a:srgbClr val="A4A3A4"/>
          </p15:clr>
        </p15:guide>
        <p15:guide id="8" orient="horz" pos="1878" userDrawn="1">
          <p15:clr>
            <a:srgbClr val="A4A3A4"/>
          </p15:clr>
        </p15:guide>
        <p15:guide id="9" pos="169" userDrawn="1">
          <p15:clr>
            <a:srgbClr val="A4A3A4"/>
          </p15:clr>
        </p15:guide>
        <p15:guide id="10" pos="1296" userDrawn="1">
          <p15:clr>
            <a:srgbClr val="A4A3A4"/>
          </p15:clr>
        </p15:guide>
        <p15:guide id="11" pos="7511" userDrawn="1">
          <p15:clr>
            <a:srgbClr val="A4A3A4"/>
          </p15:clr>
        </p15:guide>
        <p15:guide id="12" pos="733" userDrawn="1">
          <p15:clr>
            <a:srgbClr val="A4A3A4"/>
          </p15:clr>
        </p15:guide>
        <p15:guide id="13" pos="6947" userDrawn="1">
          <p15:clr>
            <a:srgbClr val="A4A3A4"/>
          </p15:clr>
        </p15:guide>
        <p15:guide id="14" pos="3557" userDrawn="1">
          <p15:clr>
            <a:srgbClr val="A4A3A4"/>
          </p15:clr>
        </p15:guide>
        <p15:guide id="15" pos="1864" userDrawn="1">
          <p15:clr>
            <a:srgbClr val="A4A3A4"/>
          </p15:clr>
        </p15:guide>
        <p15:guide id="16" pos="2428" userDrawn="1">
          <p15:clr>
            <a:srgbClr val="A4A3A4"/>
          </p15:clr>
        </p15:guide>
        <p15:guide id="17" pos="4123" userDrawn="1">
          <p15:clr>
            <a:srgbClr val="A4A3A4"/>
          </p15:clr>
        </p15:guide>
        <p15:guide id="18" pos="4687" userDrawn="1">
          <p15:clr>
            <a:srgbClr val="A4A3A4"/>
          </p15:clr>
        </p15:guide>
        <p15:guide id="19" pos="5252" userDrawn="1">
          <p15:clr>
            <a:srgbClr val="A4A3A4"/>
          </p15:clr>
        </p15:guide>
        <p15:guide id="20" pos="5808" userDrawn="1">
          <p15:clr>
            <a:srgbClr val="A4A3A4"/>
          </p15:clr>
        </p15:guide>
        <p15:guide id="21" pos="6381" userDrawn="1">
          <p15:clr>
            <a:srgbClr val="A4A3A4"/>
          </p15:clr>
        </p15:guide>
        <p15:guide id="22" pos="299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2" clrIdx="1"/>
  <p:cmAuthor id="2" name="John" initials="J" lastIdx="3" clrIdx="2"/>
  <p:cmAuthor id="3" name="awatson" initials="aw" lastIdx="6" clrIdx="3"/>
  <p:cmAuthor id="4" name="v-karose" initials="v" lastIdx="4" clrIdx="4"/>
  <p:cmAuthor id="5" name="Jordana Huchital (General Physics Corporation)" initials="JH(PC" lastIdx="4" clrIdx="5"/>
  <p:cmAuthor id="6" name="Erick Weitkamp" initials="EW" lastIdx="3" clrIdx="6">
    <p:extLst>
      <p:ext uri="{19B8F6BF-5375-455C-9EA6-DF929625EA0E}">
        <p15:presenceInfo xmlns:p15="http://schemas.microsoft.com/office/powerpoint/2012/main" userId="S-1-5-21-2127521184-1604012920-1887927527-1794360" providerId="AD"/>
      </p:ext>
    </p:extLst>
  </p:cmAuthor>
  <p:cmAuthor id="7" name="Sandy Alto (GP Strategies Corporation)" initials="SA(SC" lastIdx="4" clrIdx="7">
    <p:extLst>
      <p:ext uri="{19B8F6BF-5375-455C-9EA6-DF929625EA0E}">
        <p15:presenceInfo xmlns:p15="http://schemas.microsoft.com/office/powerpoint/2012/main" userId="S-1-5-21-2127521184-1604012920-1887927527-12138769" providerId="AD"/>
      </p:ext>
    </p:extLst>
  </p:cmAuthor>
  <p:cmAuthor id="8" name="David Yack" initials="DY" lastIdx="17" clrIdx="8">
    <p:extLst>
      <p:ext uri="{19B8F6BF-5375-455C-9EA6-DF929625EA0E}">
        <p15:presenceInfo xmlns:p15="http://schemas.microsoft.com/office/powerpoint/2012/main" userId="7457d3b20c9bd72a" providerId="Windows Live"/>
      </p:ext>
    </p:extLst>
  </p:cmAuthor>
  <p:cmAuthor id="9" name="Joy Garscadden" initials="JG" lastIdx="1" clrIdx="9">
    <p:extLst>
      <p:ext uri="{19B8F6BF-5375-455C-9EA6-DF929625EA0E}">
        <p15:presenceInfo xmlns:p15="http://schemas.microsoft.com/office/powerpoint/2012/main" userId="60309f58391e4d97" providerId="Windows Live"/>
      </p:ext>
    </p:extLst>
  </p:cmAuthor>
  <p:cmAuthor id="10" name="Julie Yack" initials="JY" lastIdx="1" clrIdx="10">
    <p:extLst>
      <p:ext uri="{19B8F6BF-5375-455C-9EA6-DF929625EA0E}">
        <p15:presenceInfo xmlns:p15="http://schemas.microsoft.com/office/powerpoint/2012/main" userId="Julie Yack" providerId="None"/>
      </p:ext>
    </p:extLst>
  </p:cmAuthor>
  <p:cmAuthor id="11" name="Julie Yack" initials="JY [2]" lastIdx="6" clrIdx="11">
    <p:extLst>
      <p:ext uri="{19B8F6BF-5375-455C-9EA6-DF929625EA0E}">
        <p15:presenceInfo xmlns:p15="http://schemas.microsoft.com/office/powerpoint/2012/main" userId="69a26d0b1d12c0a5" providerId="Windows Live"/>
      </p:ext>
    </p:extLst>
  </p:cmAuthor>
  <p:cmAuthor id="12" name="David Yack" initials="DY [2]" lastIdx="38" clrIdx="12">
    <p:extLst>
      <p:ext uri="{19B8F6BF-5375-455C-9EA6-DF929625EA0E}">
        <p15:presenceInfo xmlns:p15="http://schemas.microsoft.com/office/powerpoint/2012/main" userId="David Yack" providerId="None"/>
      </p:ext>
    </p:extLst>
  </p:cmAuthor>
  <p:cmAuthor id="13" name="George Doubinski" initials="GD" lastIdx="8" clrIdx="13">
    <p:extLst>
      <p:ext uri="{19B8F6BF-5375-455C-9EA6-DF929625EA0E}">
        <p15:presenceInfo xmlns:p15="http://schemas.microsoft.com/office/powerpoint/2012/main" userId="450440e086558707" providerId="Windows Live"/>
      </p:ext>
    </p:extLst>
  </p:cmAuthor>
  <p:cmAuthor id="14" name=" " initials="" lastIdx="1" clrIdx="14">
    <p:extLst>
      <p:ext uri="{19B8F6BF-5375-455C-9EA6-DF929625EA0E}">
        <p15:presenceInfo xmlns:p15="http://schemas.microsoft.com/office/powerpoint/2012/main" userId="S-1-12-1-1721650587-1276502753-612450199-30602710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86868"/>
    <a:srgbClr val="002050"/>
    <a:srgbClr val="264078"/>
    <a:srgbClr val="7EB900"/>
    <a:srgbClr val="D2D2D2"/>
    <a:srgbClr val="7FBA00"/>
    <a:srgbClr val="264178"/>
    <a:srgbClr val="0072C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52AC46-333C-405D-9C45-6192EAB79C08}" v="357" dt="2019-12-10T14:11:58.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91" autoAdjust="0"/>
    <p:restoredTop sz="94967" autoAdjust="0"/>
  </p:normalViewPr>
  <p:slideViewPr>
    <p:cSldViewPr snapToGrid="0">
      <p:cViewPr varScale="1">
        <p:scale>
          <a:sx n="81" d="100"/>
          <a:sy n="81" d="100"/>
        </p:scale>
        <p:origin x="595" y="67"/>
      </p:cViewPr>
      <p:guideLst>
        <p:guide orient="horz" pos="183"/>
        <p:guide orient="horz" pos="748"/>
        <p:guide orient="horz" pos="1313"/>
        <p:guide orient="horz" pos="2448"/>
        <p:guide orient="horz" pos="4137"/>
        <p:guide orient="horz" pos="3576"/>
        <p:guide orient="horz" pos="3000"/>
        <p:guide orient="horz" pos="1878"/>
        <p:guide pos="169"/>
        <p:guide pos="1296"/>
        <p:guide pos="7511"/>
        <p:guide pos="733"/>
        <p:guide pos="6947"/>
        <p:guide pos="3557"/>
        <p:guide pos="1864"/>
        <p:guide pos="2428"/>
        <p:guide pos="4123"/>
        <p:guide pos="4687"/>
        <p:guide pos="5252"/>
        <p:guide pos="5808"/>
        <p:guide pos="6381"/>
        <p:guide pos="2993"/>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 Target="slides/slide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6.xml"/><Relationship Id="rId34" Type="http://schemas.microsoft.com/office/2015/10/relationships/revisionInfo" Target="revisionInfo.xml"/><Relationship Id="rId7" Type="http://schemas.openxmlformats.org/officeDocument/2006/relationships/slideMaster" Target="slideMasters/slideMaster1.xml"/><Relationship Id="rId12" Type="http://schemas.openxmlformats.org/officeDocument/2006/relationships/slideMaster" Target="slideMasters/slideMaster6.xml"/><Relationship Id="rId17" Type="http://schemas.openxmlformats.org/officeDocument/2006/relationships/slide" Target="slides/slide2.xml"/><Relationship Id="rId25" Type="http://schemas.openxmlformats.org/officeDocument/2006/relationships/slide" Target="slides/slide1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9.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Master" Target="slideMasters/slideMaster9.xml"/><Relationship Id="rId23" Type="http://schemas.openxmlformats.org/officeDocument/2006/relationships/slide" Target="slides/slide8.xml"/><Relationship Id="rId28" Type="http://schemas.openxmlformats.org/officeDocument/2006/relationships/commentAuthors" Target="commentAuthors.xml"/><Relationship Id="rId10" Type="http://schemas.openxmlformats.org/officeDocument/2006/relationships/slideMaster" Target="slideMasters/slideMaster4.xml"/><Relationship Id="rId19" Type="http://schemas.openxmlformats.org/officeDocument/2006/relationships/slide" Target="slides/slide4.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7.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Master" Target="slideMasters/slideMaster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4952AC46-333C-405D-9C45-6192EAB79C08}"/>
    <pc:docChg chg="undo custSel addSld delSld modSld">
      <pc:chgData name="Chris Huntingford (POWER PLATFORM)" userId="ca21fdc5-a129-4c69-bbf3-257923dd10d2" providerId="ADAL" clId="{4952AC46-333C-405D-9C45-6192EAB79C08}" dt="2019-12-10T14:13:04.376" v="141" actId="255"/>
      <pc:docMkLst>
        <pc:docMk/>
      </pc:docMkLst>
      <pc:sldChg chg="modSp mod">
        <pc:chgData name="Chris Huntingford (POWER PLATFORM)" userId="ca21fdc5-a129-4c69-bbf3-257923dd10d2" providerId="ADAL" clId="{4952AC46-333C-405D-9C45-6192EAB79C08}" dt="2019-12-10T14:13:04.376" v="141" actId="255"/>
        <pc:sldMkLst>
          <pc:docMk/>
          <pc:sldMk cId="3069724849" sldId="319"/>
        </pc:sldMkLst>
        <pc:spChg chg="mod">
          <ac:chgData name="Chris Huntingford (POWER PLATFORM)" userId="ca21fdc5-a129-4c69-bbf3-257923dd10d2" providerId="ADAL" clId="{4952AC46-333C-405D-9C45-6192EAB79C08}" dt="2019-12-10T14:13:04.376" v="141" actId="255"/>
          <ac:spMkLst>
            <pc:docMk/>
            <pc:sldMk cId="3069724849" sldId="319"/>
            <ac:spMk id="4" creationId="{00000000-0000-0000-0000-000000000000}"/>
          </ac:spMkLst>
        </pc:spChg>
      </pc:sldChg>
      <pc:sldChg chg="modSp mod">
        <pc:chgData name="Chris Huntingford (POWER PLATFORM)" userId="ca21fdc5-a129-4c69-bbf3-257923dd10d2" providerId="ADAL" clId="{4952AC46-333C-405D-9C45-6192EAB79C08}" dt="2019-12-10T09:04:49.260" v="97" actId="20577"/>
        <pc:sldMkLst>
          <pc:docMk/>
          <pc:sldMk cId="2075345109" sldId="479"/>
        </pc:sldMkLst>
        <pc:spChg chg="mod">
          <ac:chgData name="Chris Huntingford (POWER PLATFORM)" userId="ca21fdc5-a129-4c69-bbf3-257923dd10d2" providerId="ADAL" clId="{4952AC46-333C-405D-9C45-6192EAB79C08}" dt="2019-12-10T09:04:49.260" v="97" actId="20577"/>
          <ac:spMkLst>
            <pc:docMk/>
            <pc:sldMk cId="2075345109" sldId="479"/>
            <ac:spMk id="3" creationId="{00000000-0000-0000-0000-000000000000}"/>
          </ac:spMkLst>
        </pc:spChg>
      </pc:sldChg>
      <pc:sldChg chg="modSp add del">
        <pc:chgData name="Chris Huntingford (POWER PLATFORM)" userId="ca21fdc5-a129-4c69-bbf3-257923dd10d2" providerId="ADAL" clId="{4952AC46-333C-405D-9C45-6192EAB79C08}" dt="2019-12-10T01:05:06.158" v="35" actId="20577"/>
        <pc:sldMkLst>
          <pc:docMk/>
          <pc:sldMk cId="3774728609" sldId="10327"/>
        </pc:sldMkLst>
        <pc:spChg chg="mod">
          <ac:chgData name="Chris Huntingford (POWER PLATFORM)" userId="ca21fdc5-a129-4c69-bbf3-257923dd10d2" providerId="ADAL" clId="{4952AC46-333C-405D-9C45-6192EAB79C08}" dt="2019-12-10T01:04:55.242" v="13" actId="20577"/>
          <ac:spMkLst>
            <pc:docMk/>
            <pc:sldMk cId="3774728609" sldId="10327"/>
            <ac:spMk id="38" creationId="{8E9F5DFA-3FB0-4937-AD22-51CE24B15BBF}"/>
          </ac:spMkLst>
        </pc:spChg>
        <pc:spChg chg="mod">
          <ac:chgData name="Chris Huntingford (POWER PLATFORM)" userId="ca21fdc5-a129-4c69-bbf3-257923dd10d2" providerId="ADAL" clId="{4952AC46-333C-405D-9C45-6192EAB79C08}" dt="2019-12-10T01:05:00.774" v="20" actId="20577"/>
          <ac:spMkLst>
            <pc:docMk/>
            <pc:sldMk cId="3774728609" sldId="10327"/>
            <ac:spMk id="39" creationId="{26785B76-FF77-40C3-A297-35E4DABD317B}"/>
          </ac:spMkLst>
        </pc:spChg>
        <pc:spChg chg="mod">
          <ac:chgData name="Chris Huntingford (POWER PLATFORM)" userId="ca21fdc5-a129-4c69-bbf3-257923dd10d2" providerId="ADAL" clId="{4952AC46-333C-405D-9C45-6192EAB79C08}" dt="2019-12-10T01:05:06.158" v="35" actId="20577"/>
          <ac:spMkLst>
            <pc:docMk/>
            <pc:sldMk cId="3774728609" sldId="10327"/>
            <ac:spMk id="40" creationId="{0CCD8087-AE1D-44E4-B8E0-DCC19F0A38B5}"/>
          </ac:spMkLst>
        </pc:spChg>
      </pc:sldChg>
      <pc:sldChg chg="modSp add del mod">
        <pc:chgData name="Chris Huntingford (POWER PLATFORM)" userId="ca21fdc5-a129-4c69-bbf3-257923dd10d2" providerId="ADAL" clId="{4952AC46-333C-405D-9C45-6192EAB79C08}" dt="2019-12-10T01:05:20.238" v="70" actId="20577"/>
        <pc:sldMkLst>
          <pc:docMk/>
          <pc:sldMk cId="973912692" sldId="10328"/>
        </pc:sldMkLst>
        <pc:spChg chg="mod">
          <ac:chgData name="Chris Huntingford (POWER PLATFORM)" userId="ca21fdc5-a129-4c69-bbf3-257923dd10d2" providerId="ADAL" clId="{4952AC46-333C-405D-9C45-6192EAB79C08}" dt="2019-12-10T01:04:46.946" v="3"/>
          <ac:spMkLst>
            <pc:docMk/>
            <pc:sldMk cId="973912692" sldId="10328"/>
            <ac:spMk id="2" creationId="{72EABD49-47AC-45EA-B1F7-7E603844A197}"/>
          </ac:spMkLst>
        </pc:spChg>
        <pc:spChg chg="mod">
          <ac:chgData name="Chris Huntingford (POWER PLATFORM)" userId="ca21fdc5-a129-4c69-bbf3-257923dd10d2" providerId="ADAL" clId="{4952AC46-333C-405D-9C45-6192EAB79C08}" dt="2019-12-10T01:05:11.490" v="45" actId="20577"/>
          <ac:spMkLst>
            <pc:docMk/>
            <pc:sldMk cId="973912692" sldId="10328"/>
            <ac:spMk id="38" creationId="{8E9F5DFA-3FB0-4937-AD22-51CE24B15BBF}"/>
          </ac:spMkLst>
        </pc:spChg>
        <pc:spChg chg="mod">
          <ac:chgData name="Chris Huntingford (POWER PLATFORM)" userId="ca21fdc5-a129-4c69-bbf3-257923dd10d2" providerId="ADAL" clId="{4952AC46-333C-405D-9C45-6192EAB79C08}" dt="2019-12-10T01:05:15.162" v="54" actId="20577"/>
          <ac:spMkLst>
            <pc:docMk/>
            <pc:sldMk cId="973912692" sldId="10328"/>
            <ac:spMk id="39" creationId="{26785B76-FF77-40C3-A297-35E4DABD317B}"/>
          </ac:spMkLst>
        </pc:spChg>
        <pc:spChg chg="mod">
          <ac:chgData name="Chris Huntingford (POWER PLATFORM)" userId="ca21fdc5-a129-4c69-bbf3-257923dd10d2" providerId="ADAL" clId="{4952AC46-333C-405D-9C45-6192EAB79C08}" dt="2019-12-10T01:05:20.238" v="70" actId="20577"/>
          <ac:spMkLst>
            <pc:docMk/>
            <pc:sldMk cId="973912692" sldId="10328"/>
            <ac:spMk id="40" creationId="{0CCD8087-AE1D-44E4-B8E0-DCC19F0A38B5}"/>
          </ac:spMkLst>
        </pc:spChg>
      </pc:sldChg>
    </pc:docChg>
  </pc:docChgLst>
  <pc:docChgLst>
    <pc:chgData name="Chris Huntingford (POWER PLATFORM)" userId="ca21fdc5-a129-4c69-bbf3-257923dd10d2" providerId="ADAL" clId="{5C473EDC-E7F3-48B7-A942-7B452E694E46}"/>
    <pc:docChg chg="undo custSel addSld delSld modSld">
      <pc:chgData name="Chris Huntingford (POWER PLATFORM)" userId="ca21fdc5-a129-4c69-bbf3-257923dd10d2" providerId="ADAL" clId="{5C473EDC-E7F3-48B7-A942-7B452E694E46}" dt="2019-12-09T20:01:35.463" v="824" actId="47"/>
      <pc:docMkLst>
        <pc:docMk/>
      </pc:docMkLst>
      <pc:sldChg chg="modSp mod">
        <pc:chgData name="Chris Huntingford (POWER PLATFORM)" userId="ca21fdc5-a129-4c69-bbf3-257923dd10d2" providerId="ADAL" clId="{5C473EDC-E7F3-48B7-A942-7B452E694E46}" dt="2019-12-09T19:40:05.390" v="51" actId="20577"/>
        <pc:sldMkLst>
          <pc:docMk/>
          <pc:sldMk cId="3069724849" sldId="319"/>
        </pc:sldMkLst>
        <pc:spChg chg="mod">
          <ac:chgData name="Chris Huntingford (POWER PLATFORM)" userId="ca21fdc5-a129-4c69-bbf3-257923dd10d2" providerId="ADAL" clId="{5C473EDC-E7F3-48B7-A942-7B452E694E46}" dt="2019-12-09T19:39:50.298" v="1" actId="20577"/>
          <ac:spMkLst>
            <pc:docMk/>
            <pc:sldMk cId="3069724849" sldId="319"/>
            <ac:spMk id="3" creationId="{00000000-0000-0000-0000-000000000000}"/>
          </ac:spMkLst>
        </pc:spChg>
        <pc:spChg chg="mod">
          <ac:chgData name="Chris Huntingford (POWER PLATFORM)" userId="ca21fdc5-a129-4c69-bbf3-257923dd10d2" providerId="ADAL" clId="{5C473EDC-E7F3-48B7-A942-7B452E694E46}" dt="2019-12-09T19:40:05.390" v="51" actId="20577"/>
          <ac:spMkLst>
            <pc:docMk/>
            <pc:sldMk cId="3069724849" sldId="319"/>
            <ac:spMk id="4" creationId="{00000000-0000-0000-0000-000000000000}"/>
          </ac:spMkLst>
        </pc:spChg>
      </pc:sldChg>
      <pc:sldChg chg="add modTransition">
        <pc:chgData name="Chris Huntingford (POWER PLATFORM)" userId="ca21fdc5-a129-4c69-bbf3-257923dd10d2" providerId="ADAL" clId="{5C473EDC-E7F3-48B7-A942-7B452E694E46}" dt="2019-12-09T19:45:12.513" v="212"/>
        <pc:sldMkLst>
          <pc:docMk/>
          <pc:sldMk cId="1968977713" sldId="355"/>
        </pc:sldMkLst>
      </pc:sldChg>
      <pc:sldChg chg="modSp add mod modTransition">
        <pc:chgData name="Chris Huntingford (POWER PLATFORM)" userId="ca21fdc5-a129-4c69-bbf3-257923dd10d2" providerId="ADAL" clId="{5C473EDC-E7F3-48B7-A942-7B452E694E46}" dt="2019-12-09T20:01:21.832" v="823" actId="20577"/>
        <pc:sldMkLst>
          <pc:docMk/>
          <pc:sldMk cId="2879546412" sldId="363"/>
        </pc:sldMkLst>
        <pc:spChg chg="mod">
          <ac:chgData name="Chris Huntingford (POWER PLATFORM)" userId="ca21fdc5-a129-4c69-bbf3-257923dd10d2" providerId="ADAL" clId="{5C473EDC-E7F3-48B7-A942-7B452E694E46}" dt="2019-12-09T19:45:12.513" v="212"/>
          <ac:spMkLst>
            <pc:docMk/>
            <pc:sldMk cId="2879546412" sldId="363"/>
            <ac:spMk id="3" creationId="{00000000-0000-0000-0000-000000000000}"/>
          </ac:spMkLst>
        </pc:spChg>
        <pc:spChg chg="mod">
          <ac:chgData name="Chris Huntingford (POWER PLATFORM)" userId="ca21fdc5-a129-4c69-bbf3-257923dd10d2" providerId="ADAL" clId="{5C473EDC-E7F3-48B7-A942-7B452E694E46}" dt="2019-12-09T20:01:21.832" v="823" actId="20577"/>
          <ac:spMkLst>
            <pc:docMk/>
            <pc:sldMk cId="2879546412" sldId="363"/>
            <ac:spMk id="4" creationId="{00000000-0000-0000-0000-000000000000}"/>
          </ac:spMkLst>
        </pc:spChg>
      </pc:sldChg>
      <pc:sldChg chg="modSp mod">
        <pc:chgData name="Chris Huntingford (POWER PLATFORM)" userId="ca21fdc5-a129-4c69-bbf3-257923dd10d2" providerId="ADAL" clId="{5C473EDC-E7F3-48B7-A942-7B452E694E46}" dt="2019-12-09T19:41:04.310" v="141" actId="20577"/>
        <pc:sldMkLst>
          <pc:docMk/>
          <pc:sldMk cId="2075345109" sldId="479"/>
        </pc:sldMkLst>
        <pc:spChg chg="mod">
          <ac:chgData name="Chris Huntingford (POWER PLATFORM)" userId="ca21fdc5-a129-4c69-bbf3-257923dd10d2" providerId="ADAL" clId="{5C473EDC-E7F3-48B7-A942-7B452E694E46}" dt="2019-12-09T19:41:04.310" v="141" actId="20577"/>
          <ac:spMkLst>
            <pc:docMk/>
            <pc:sldMk cId="2075345109" sldId="479"/>
            <ac:spMk id="3" creationId="{00000000-0000-0000-0000-000000000000}"/>
          </ac:spMkLst>
        </pc:spChg>
      </pc:sldChg>
      <pc:sldChg chg="del">
        <pc:chgData name="Chris Huntingford (POWER PLATFORM)" userId="ca21fdc5-a129-4c69-bbf3-257923dd10d2" providerId="ADAL" clId="{5C473EDC-E7F3-48B7-A942-7B452E694E46}" dt="2019-12-09T19:44:35.009" v="195" actId="47"/>
        <pc:sldMkLst>
          <pc:docMk/>
          <pc:sldMk cId="3078550627" sldId="525"/>
        </pc:sldMkLst>
      </pc:sldChg>
      <pc:sldChg chg="del">
        <pc:chgData name="Chris Huntingford (POWER PLATFORM)" userId="ca21fdc5-a129-4c69-bbf3-257923dd10d2" providerId="ADAL" clId="{5C473EDC-E7F3-48B7-A942-7B452E694E46}" dt="2019-12-09T19:44:36.759" v="196" actId="47"/>
        <pc:sldMkLst>
          <pc:docMk/>
          <pc:sldMk cId="1268453027" sldId="526"/>
        </pc:sldMkLst>
      </pc:sldChg>
      <pc:sldChg chg="del">
        <pc:chgData name="Chris Huntingford (POWER PLATFORM)" userId="ca21fdc5-a129-4c69-bbf3-257923dd10d2" providerId="ADAL" clId="{5C473EDC-E7F3-48B7-A942-7B452E694E46}" dt="2019-12-09T19:44:37.228" v="197" actId="47"/>
        <pc:sldMkLst>
          <pc:docMk/>
          <pc:sldMk cId="292559793" sldId="528"/>
        </pc:sldMkLst>
      </pc:sldChg>
      <pc:sldChg chg="del">
        <pc:chgData name="Chris Huntingford (POWER PLATFORM)" userId="ca21fdc5-a129-4c69-bbf3-257923dd10d2" providerId="ADAL" clId="{5C473EDC-E7F3-48B7-A942-7B452E694E46}" dt="2019-12-09T19:44:45.273" v="208" actId="47"/>
        <pc:sldMkLst>
          <pc:docMk/>
          <pc:sldMk cId="424184629" sldId="547"/>
        </pc:sldMkLst>
      </pc:sldChg>
      <pc:sldChg chg="del">
        <pc:chgData name="Chris Huntingford (POWER PLATFORM)" userId="ca21fdc5-a129-4c69-bbf3-257923dd10d2" providerId="ADAL" clId="{5C473EDC-E7F3-48B7-A942-7B452E694E46}" dt="2019-12-09T19:44:44.760" v="207" actId="47"/>
        <pc:sldMkLst>
          <pc:docMk/>
          <pc:sldMk cId="1721271082" sldId="548"/>
        </pc:sldMkLst>
      </pc:sldChg>
      <pc:sldChg chg="del">
        <pc:chgData name="Chris Huntingford (POWER PLATFORM)" userId="ca21fdc5-a129-4c69-bbf3-257923dd10d2" providerId="ADAL" clId="{5C473EDC-E7F3-48B7-A942-7B452E694E46}" dt="2019-12-09T19:44:45.975" v="209" actId="47"/>
        <pc:sldMkLst>
          <pc:docMk/>
          <pc:sldMk cId="3043895903" sldId="550"/>
        </pc:sldMkLst>
      </pc:sldChg>
      <pc:sldChg chg="del">
        <pc:chgData name="Chris Huntingford (POWER PLATFORM)" userId="ca21fdc5-a129-4c69-bbf3-257923dd10d2" providerId="ADAL" clId="{5C473EDC-E7F3-48B7-A942-7B452E694E46}" dt="2019-12-09T19:44:38.473" v="199" actId="47"/>
        <pc:sldMkLst>
          <pc:docMk/>
          <pc:sldMk cId="1736168839" sldId="563"/>
        </pc:sldMkLst>
      </pc:sldChg>
      <pc:sldChg chg="del">
        <pc:chgData name="Chris Huntingford (POWER PLATFORM)" userId="ca21fdc5-a129-4c69-bbf3-257923dd10d2" providerId="ADAL" clId="{5C473EDC-E7F3-48B7-A942-7B452E694E46}" dt="2019-12-09T19:44:37.991" v="198" actId="47"/>
        <pc:sldMkLst>
          <pc:docMk/>
          <pc:sldMk cId="748440418" sldId="569"/>
        </pc:sldMkLst>
      </pc:sldChg>
      <pc:sldChg chg="del">
        <pc:chgData name="Chris Huntingford (POWER PLATFORM)" userId="ca21fdc5-a129-4c69-bbf3-257923dd10d2" providerId="ADAL" clId="{5C473EDC-E7F3-48B7-A942-7B452E694E46}" dt="2019-12-09T19:44:39.244" v="200" actId="47"/>
        <pc:sldMkLst>
          <pc:docMk/>
          <pc:sldMk cId="3810851198" sldId="570"/>
        </pc:sldMkLst>
      </pc:sldChg>
      <pc:sldChg chg="del">
        <pc:chgData name="Chris Huntingford (POWER PLATFORM)" userId="ca21fdc5-a129-4c69-bbf3-257923dd10d2" providerId="ADAL" clId="{5C473EDC-E7F3-48B7-A942-7B452E694E46}" dt="2019-12-09T19:44:39.790" v="201" actId="47"/>
        <pc:sldMkLst>
          <pc:docMk/>
          <pc:sldMk cId="1771688768" sldId="571"/>
        </pc:sldMkLst>
      </pc:sldChg>
      <pc:sldChg chg="del">
        <pc:chgData name="Chris Huntingford (POWER PLATFORM)" userId="ca21fdc5-a129-4c69-bbf3-257923dd10d2" providerId="ADAL" clId="{5C473EDC-E7F3-48B7-A942-7B452E694E46}" dt="2019-12-09T19:44:40.249" v="202" actId="47"/>
        <pc:sldMkLst>
          <pc:docMk/>
          <pc:sldMk cId="3430849634" sldId="572"/>
        </pc:sldMkLst>
      </pc:sldChg>
      <pc:sldChg chg="del">
        <pc:chgData name="Chris Huntingford (POWER PLATFORM)" userId="ca21fdc5-a129-4c69-bbf3-257923dd10d2" providerId="ADAL" clId="{5C473EDC-E7F3-48B7-A942-7B452E694E46}" dt="2019-12-09T19:44:40.744" v="203" actId="47"/>
        <pc:sldMkLst>
          <pc:docMk/>
          <pc:sldMk cId="815409611" sldId="573"/>
        </pc:sldMkLst>
      </pc:sldChg>
      <pc:sldChg chg="del">
        <pc:chgData name="Chris Huntingford (POWER PLATFORM)" userId="ca21fdc5-a129-4c69-bbf3-257923dd10d2" providerId="ADAL" clId="{5C473EDC-E7F3-48B7-A942-7B452E694E46}" dt="2019-12-09T19:44:44.275" v="206" actId="47"/>
        <pc:sldMkLst>
          <pc:docMk/>
          <pc:sldMk cId="3592766555" sldId="575"/>
        </pc:sldMkLst>
      </pc:sldChg>
      <pc:sldChg chg="del">
        <pc:chgData name="Chris Huntingford (POWER PLATFORM)" userId="ca21fdc5-a129-4c69-bbf3-257923dd10d2" providerId="ADAL" clId="{5C473EDC-E7F3-48B7-A942-7B452E694E46}" dt="2019-12-09T19:44:48.567" v="211" actId="47"/>
        <pc:sldMkLst>
          <pc:docMk/>
          <pc:sldMk cId="3030653570" sldId="580"/>
        </pc:sldMkLst>
      </pc:sldChg>
      <pc:sldChg chg="del">
        <pc:chgData name="Chris Huntingford (POWER PLATFORM)" userId="ca21fdc5-a129-4c69-bbf3-257923dd10d2" providerId="ADAL" clId="{5C473EDC-E7F3-48B7-A942-7B452E694E46}" dt="2019-12-09T19:44:47.461" v="210" actId="47"/>
        <pc:sldMkLst>
          <pc:docMk/>
          <pc:sldMk cId="3263458979" sldId="581"/>
        </pc:sldMkLst>
      </pc:sldChg>
      <pc:sldChg chg="delSp del mod">
        <pc:chgData name="Chris Huntingford (POWER PLATFORM)" userId="ca21fdc5-a129-4c69-bbf3-257923dd10d2" providerId="ADAL" clId="{5C473EDC-E7F3-48B7-A942-7B452E694E46}" dt="2019-12-09T20:01:35.463" v="824" actId="47"/>
        <pc:sldMkLst>
          <pc:docMk/>
          <pc:sldMk cId="2234267802" sldId="2994"/>
        </pc:sldMkLst>
        <pc:spChg chg="del">
          <ac:chgData name="Chris Huntingford (POWER PLATFORM)" userId="ca21fdc5-a129-4c69-bbf3-257923dd10d2" providerId="ADAL" clId="{5C473EDC-E7F3-48B7-A942-7B452E694E46}" dt="2019-12-09T19:40:22.838" v="53" actId="478"/>
          <ac:spMkLst>
            <pc:docMk/>
            <pc:sldMk cId="2234267802" sldId="2994"/>
            <ac:spMk id="7" creationId="{E5B18A74-D4D1-4BFB-83B2-AB75469199C7}"/>
          </ac:spMkLst>
        </pc:spChg>
        <pc:graphicFrameChg chg="del">
          <ac:chgData name="Chris Huntingford (POWER PLATFORM)" userId="ca21fdc5-a129-4c69-bbf3-257923dd10d2" providerId="ADAL" clId="{5C473EDC-E7F3-48B7-A942-7B452E694E46}" dt="2019-12-09T19:40:20.239" v="52" actId="478"/>
          <ac:graphicFrameMkLst>
            <pc:docMk/>
            <pc:sldMk cId="2234267802" sldId="2994"/>
            <ac:graphicFrameMk id="6" creationId="{DCAF739C-01D6-45D4-A354-E683227365ED}"/>
          </ac:graphicFrameMkLst>
        </pc:graphicFrameChg>
      </pc:sldChg>
      <pc:sldChg chg="del">
        <pc:chgData name="Chris Huntingford (POWER PLATFORM)" userId="ca21fdc5-a129-4c69-bbf3-257923dd10d2" providerId="ADAL" clId="{5C473EDC-E7F3-48B7-A942-7B452E694E46}" dt="2019-12-09T19:44:24.121" v="194" actId="47"/>
        <pc:sldMkLst>
          <pc:docMk/>
          <pc:sldMk cId="1064135319" sldId="3750"/>
        </pc:sldMkLst>
      </pc:sldChg>
      <pc:sldChg chg="del">
        <pc:chgData name="Chris Huntingford (POWER PLATFORM)" userId="ca21fdc5-a129-4c69-bbf3-257923dd10d2" providerId="ADAL" clId="{5C473EDC-E7F3-48B7-A942-7B452E694E46}" dt="2019-12-09T19:44:11.560" v="187" actId="47"/>
        <pc:sldMkLst>
          <pc:docMk/>
          <pc:sldMk cId="2072940524" sldId="10298"/>
        </pc:sldMkLst>
      </pc:sldChg>
      <pc:sldChg chg="del">
        <pc:chgData name="Chris Huntingford (POWER PLATFORM)" userId="ca21fdc5-a129-4c69-bbf3-257923dd10d2" providerId="ADAL" clId="{5C473EDC-E7F3-48B7-A942-7B452E694E46}" dt="2019-12-09T19:44:06.736" v="183" actId="47"/>
        <pc:sldMkLst>
          <pc:docMk/>
          <pc:sldMk cId="1691733980" sldId="10301"/>
        </pc:sldMkLst>
      </pc:sldChg>
      <pc:sldChg chg="del">
        <pc:chgData name="Chris Huntingford (POWER PLATFORM)" userId="ca21fdc5-a129-4c69-bbf3-257923dd10d2" providerId="ADAL" clId="{5C473EDC-E7F3-48B7-A942-7B452E694E46}" dt="2019-12-09T19:44:14.815" v="190" actId="47"/>
        <pc:sldMkLst>
          <pc:docMk/>
          <pc:sldMk cId="2956660799" sldId="10302"/>
        </pc:sldMkLst>
      </pc:sldChg>
      <pc:sldChg chg="del">
        <pc:chgData name="Chris Huntingford (POWER PLATFORM)" userId="ca21fdc5-a129-4c69-bbf3-257923dd10d2" providerId="ADAL" clId="{5C473EDC-E7F3-48B7-A942-7B452E694E46}" dt="2019-12-09T19:44:12.304" v="188" actId="47"/>
        <pc:sldMkLst>
          <pc:docMk/>
          <pc:sldMk cId="2444520431" sldId="10303"/>
        </pc:sldMkLst>
      </pc:sldChg>
      <pc:sldChg chg="del">
        <pc:chgData name="Chris Huntingford (POWER PLATFORM)" userId="ca21fdc5-a129-4c69-bbf3-257923dd10d2" providerId="ADAL" clId="{5C473EDC-E7F3-48B7-A942-7B452E694E46}" dt="2019-12-09T19:44:13.344" v="189" actId="47"/>
        <pc:sldMkLst>
          <pc:docMk/>
          <pc:sldMk cId="496356949" sldId="10304"/>
        </pc:sldMkLst>
      </pc:sldChg>
      <pc:sldChg chg="del">
        <pc:chgData name="Chris Huntingford (POWER PLATFORM)" userId="ca21fdc5-a129-4c69-bbf3-257923dd10d2" providerId="ADAL" clId="{5C473EDC-E7F3-48B7-A942-7B452E694E46}" dt="2019-12-09T19:44:17.258" v="192" actId="47"/>
        <pc:sldMkLst>
          <pc:docMk/>
          <pc:sldMk cId="1629362804" sldId="10305"/>
        </pc:sldMkLst>
      </pc:sldChg>
      <pc:sldChg chg="del">
        <pc:chgData name="Chris Huntingford (POWER PLATFORM)" userId="ca21fdc5-a129-4c69-bbf3-257923dd10d2" providerId="ADAL" clId="{5C473EDC-E7F3-48B7-A942-7B452E694E46}" dt="2019-12-09T19:44:07.773" v="184" actId="47"/>
        <pc:sldMkLst>
          <pc:docMk/>
          <pc:sldMk cId="3337919142" sldId="10309"/>
        </pc:sldMkLst>
      </pc:sldChg>
      <pc:sldChg chg="del">
        <pc:chgData name="Chris Huntingford (POWER PLATFORM)" userId="ca21fdc5-a129-4c69-bbf3-257923dd10d2" providerId="ADAL" clId="{5C473EDC-E7F3-48B7-A942-7B452E694E46}" dt="2019-12-09T19:44:08.453" v="185" actId="47"/>
        <pc:sldMkLst>
          <pc:docMk/>
          <pc:sldMk cId="954060367" sldId="10310"/>
        </pc:sldMkLst>
      </pc:sldChg>
      <pc:sldChg chg="del">
        <pc:chgData name="Chris Huntingford (POWER PLATFORM)" userId="ca21fdc5-a129-4c69-bbf3-257923dd10d2" providerId="ADAL" clId="{5C473EDC-E7F3-48B7-A942-7B452E694E46}" dt="2019-12-09T19:44:09.394" v="186" actId="47"/>
        <pc:sldMkLst>
          <pc:docMk/>
          <pc:sldMk cId="1203465566" sldId="10311"/>
        </pc:sldMkLst>
      </pc:sldChg>
      <pc:sldChg chg="addSp delSp modSp add mod modTransition delAnim modAnim">
        <pc:chgData name="Chris Huntingford (POWER PLATFORM)" userId="ca21fdc5-a129-4c69-bbf3-257923dd10d2" providerId="ADAL" clId="{5C473EDC-E7F3-48B7-A942-7B452E694E46}" dt="2019-12-09T19:59:10.717" v="539"/>
        <pc:sldMkLst>
          <pc:docMk/>
          <pc:sldMk cId="3163486358" sldId="10324"/>
        </pc:sldMkLst>
        <pc:spChg chg="mod">
          <ac:chgData name="Chris Huntingford (POWER PLATFORM)" userId="ca21fdc5-a129-4c69-bbf3-257923dd10d2" providerId="ADAL" clId="{5C473EDC-E7F3-48B7-A942-7B452E694E46}" dt="2019-12-09T19:51:04.635" v="371" actId="20577"/>
          <ac:spMkLst>
            <pc:docMk/>
            <pc:sldMk cId="3163486358" sldId="10324"/>
            <ac:spMk id="11" creationId="{AB92A787-F8E7-439E-AC61-582E4E1A8456}"/>
          </ac:spMkLst>
        </pc:spChg>
        <pc:spChg chg="mod">
          <ac:chgData name="Chris Huntingford (POWER PLATFORM)" userId="ca21fdc5-a129-4c69-bbf3-257923dd10d2" providerId="ADAL" clId="{5C473EDC-E7F3-48B7-A942-7B452E694E46}" dt="2019-12-09T19:50:13.346" v="347" actId="20577"/>
          <ac:spMkLst>
            <pc:docMk/>
            <pc:sldMk cId="3163486358" sldId="10324"/>
            <ac:spMk id="15" creationId="{F0371148-9229-4AE6-AC63-37D9FF54348C}"/>
          </ac:spMkLst>
        </pc:spChg>
        <pc:spChg chg="mod">
          <ac:chgData name="Chris Huntingford (POWER PLATFORM)" userId="ca21fdc5-a129-4c69-bbf3-257923dd10d2" providerId="ADAL" clId="{5C473EDC-E7F3-48B7-A942-7B452E694E46}" dt="2019-12-09T19:56:28.321" v="513" actId="20577"/>
          <ac:spMkLst>
            <pc:docMk/>
            <pc:sldMk cId="3163486358" sldId="10324"/>
            <ac:spMk id="20" creationId="{F2AF614C-BFCF-449F-885A-CF48B4180654}"/>
          </ac:spMkLst>
        </pc:spChg>
        <pc:spChg chg="mod">
          <ac:chgData name="Chris Huntingford (POWER PLATFORM)" userId="ca21fdc5-a129-4c69-bbf3-257923dd10d2" providerId="ADAL" clId="{5C473EDC-E7F3-48B7-A942-7B452E694E46}" dt="2019-12-09T19:58:48.748" v="533" actId="6549"/>
          <ac:spMkLst>
            <pc:docMk/>
            <pc:sldMk cId="3163486358" sldId="10324"/>
            <ac:spMk id="23" creationId="{13DC5524-A0BE-468C-93DE-5ADCEFC056E5}"/>
          </ac:spMkLst>
        </pc:spChg>
        <pc:spChg chg="mod">
          <ac:chgData name="Chris Huntingford (POWER PLATFORM)" userId="ca21fdc5-a129-4c69-bbf3-257923dd10d2" providerId="ADAL" clId="{5C473EDC-E7F3-48B7-A942-7B452E694E46}" dt="2019-12-09T19:56:17.693" v="503" actId="20577"/>
          <ac:spMkLst>
            <pc:docMk/>
            <pc:sldMk cId="3163486358" sldId="10324"/>
            <ac:spMk id="24" creationId="{81628576-0ED1-41D1-984B-FA59B25E542D}"/>
          </ac:spMkLst>
        </pc:spChg>
        <pc:spChg chg="mod">
          <ac:chgData name="Chris Huntingford (POWER PLATFORM)" userId="ca21fdc5-a129-4c69-bbf3-257923dd10d2" providerId="ADAL" clId="{5C473EDC-E7F3-48B7-A942-7B452E694E46}" dt="2019-12-09T19:51:26.611" v="402" actId="20577"/>
          <ac:spMkLst>
            <pc:docMk/>
            <pc:sldMk cId="3163486358" sldId="10324"/>
            <ac:spMk id="27" creationId="{5C750B8A-21C0-41B3-B9B5-D57CD8D5C4A2}"/>
          </ac:spMkLst>
        </pc:spChg>
        <pc:spChg chg="mod topLvl">
          <ac:chgData name="Chris Huntingford (POWER PLATFORM)" userId="ca21fdc5-a129-4c69-bbf3-257923dd10d2" providerId="ADAL" clId="{5C473EDC-E7F3-48B7-A942-7B452E694E46}" dt="2019-12-09T19:50:59.913" v="357" actId="164"/>
          <ac:spMkLst>
            <pc:docMk/>
            <pc:sldMk cId="3163486358" sldId="10324"/>
            <ac:spMk id="35" creationId="{F21AC980-A75F-4A14-B555-210200351C73}"/>
          </ac:spMkLst>
        </pc:spChg>
        <pc:spChg chg="mod topLvl">
          <ac:chgData name="Chris Huntingford (POWER PLATFORM)" userId="ca21fdc5-a129-4c69-bbf3-257923dd10d2" providerId="ADAL" clId="{5C473EDC-E7F3-48B7-A942-7B452E694E46}" dt="2019-12-09T19:50:59.913" v="357" actId="164"/>
          <ac:spMkLst>
            <pc:docMk/>
            <pc:sldMk cId="3163486358" sldId="10324"/>
            <ac:spMk id="36" creationId="{54262644-6D3A-4138-807B-CAB21031EA27}"/>
          </ac:spMkLst>
        </pc:spChg>
        <pc:spChg chg="mod">
          <ac:chgData name="Chris Huntingford (POWER PLATFORM)" userId="ca21fdc5-a129-4c69-bbf3-257923dd10d2" providerId="ADAL" clId="{5C473EDC-E7F3-48B7-A942-7B452E694E46}" dt="2019-12-09T19:54:36.728" v="473" actId="14100"/>
          <ac:spMkLst>
            <pc:docMk/>
            <pc:sldMk cId="3163486358" sldId="10324"/>
            <ac:spMk id="46" creationId="{AD8E78E2-0B44-4FF7-8D3F-6A8114D4E3F1}"/>
          </ac:spMkLst>
        </pc:spChg>
        <pc:spChg chg="mod">
          <ac:chgData name="Chris Huntingford (POWER PLATFORM)" userId="ca21fdc5-a129-4c69-bbf3-257923dd10d2" providerId="ADAL" clId="{5C473EDC-E7F3-48B7-A942-7B452E694E46}" dt="2019-12-09T19:54:47.927" v="475" actId="14100"/>
          <ac:spMkLst>
            <pc:docMk/>
            <pc:sldMk cId="3163486358" sldId="10324"/>
            <ac:spMk id="47" creationId="{1A45CEF4-42EF-4E45-8AF6-DFD2FCD39ECE}"/>
          </ac:spMkLst>
        </pc:spChg>
        <pc:spChg chg="del">
          <ac:chgData name="Chris Huntingford (POWER PLATFORM)" userId="ca21fdc5-a129-4c69-bbf3-257923dd10d2" providerId="ADAL" clId="{5C473EDC-E7F3-48B7-A942-7B452E694E46}" dt="2019-12-09T19:49:52.984" v="316" actId="478"/>
          <ac:spMkLst>
            <pc:docMk/>
            <pc:sldMk cId="3163486358" sldId="10324"/>
            <ac:spMk id="48" creationId="{93A844A9-9E7B-471E-9AFD-EB13CE3F3D66}"/>
          </ac:spMkLst>
        </pc:spChg>
        <pc:spChg chg="mod">
          <ac:chgData name="Chris Huntingford (POWER PLATFORM)" userId="ca21fdc5-a129-4c69-bbf3-257923dd10d2" providerId="ADAL" clId="{5C473EDC-E7F3-48B7-A942-7B452E694E46}" dt="2019-12-09T19:52:01.797" v="465" actId="208"/>
          <ac:spMkLst>
            <pc:docMk/>
            <pc:sldMk cId="3163486358" sldId="10324"/>
            <ac:spMk id="50" creationId="{BD1B4331-BC1E-472C-9EFF-C241762C95E3}"/>
          </ac:spMkLst>
        </pc:spChg>
        <pc:spChg chg="mod">
          <ac:chgData name="Chris Huntingford (POWER PLATFORM)" userId="ca21fdc5-a129-4c69-bbf3-257923dd10d2" providerId="ADAL" clId="{5C473EDC-E7F3-48B7-A942-7B452E694E46}" dt="2019-12-09T19:57:30.642" v="521" actId="164"/>
          <ac:spMkLst>
            <pc:docMk/>
            <pc:sldMk cId="3163486358" sldId="10324"/>
            <ac:spMk id="51" creationId="{52D72DDF-6DD9-4D75-BCD5-A4280149BC09}"/>
          </ac:spMkLst>
        </pc:spChg>
        <pc:spChg chg="mod">
          <ac:chgData name="Chris Huntingford (POWER PLATFORM)" userId="ca21fdc5-a129-4c69-bbf3-257923dd10d2" providerId="ADAL" clId="{5C473EDC-E7F3-48B7-A942-7B452E694E46}" dt="2019-12-09T19:52:14.711" v="467" actId="207"/>
          <ac:spMkLst>
            <pc:docMk/>
            <pc:sldMk cId="3163486358" sldId="10324"/>
            <ac:spMk id="52" creationId="{64DCA91F-81F9-4868-B8A2-F5066D1C5F0D}"/>
          </ac:spMkLst>
        </pc:spChg>
        <pc:grpChg chg="add mod">
          <ac:chgData name="Chris Huntingford (POWER PLATFORM)" userId="ca21fdc5-a129-4c69-bbf3-257923dd10d2" providerId="ADAL" clId="{5C473EDC-E7F3-48B7-A942-7B452E694E46}" dt="2019-12-09T19:58:13.812" v="523" actId="164"/>
          <ac:grpSpMkLst>
            <pc:docMk/>
            <pc:sldMk cId="3163486358" sldId="10324"/>
            <ac:grpSpMk id="2" creationId="{0C0FC99C-8273-4105-8D82-92E383DA5EB6}"/>
          </ac:grpSpMkLst>
        </pc:grpChg>
        <pc:grpChg chg="add mod">
          <ac:chgData name="Chris Huntingford (POWER PLATFORM)" userId="ca21fdc5-a129-4c69-bbf3-257923dd10d2" providerId="ADAL" clId="{5C473EDC-E7F3-48B7-A942-7B452E694E46}" dt="2019-12-09T19:57:21.054" v="520" actId="164"/>
          <ac:grpSpMkLst>
            <pc:docMk/>
            <pc:sldMk cId="3163486358" sldId="10324"/>
            <ac:grpSpMk id="3" creationId="{B4339F56-D2AB-4CE9-AA47-95ACAD13997E}"/>
          </ac:grpSpMkLst>
        </pc:grpChg>
        <pc:grpChg chg="add mod">
          <ac:chgData name="Chris Huntingford (POWER PLATFORM)" userId="ca21fdc5-a129-4c69-bbf3-257923dd10d2" providerId="ADAL" clId="{5C473EDC-E7F3-48B7-A942-7B452E694E46}" dt="2019-12-09T19:57:30.642" v="521" actId="164"/>
          <ac:grpSpMkLst>
            <pc:docMk/>
            <pc:sldMk cId="3163486358" sldId="10324"/>
            <ac:grpSpMk id="4" creationId="{1472AB5F-966C-41DB-9DF0-A2D584AF3DA7}"/>
          </ac:grpSpMkLst>
        </pc:grpChg>
        <pc:grpChg chg="add mod">
          <ac:chgData name="Chris Huntingford (POWER PLATFORM)" userId="ca21fdc5-a129-4c69-bbf3-257923dd10d2" providerId="ADAL" clId="{5C473EDC-E7F3-48B7-A942-7B452E694E46}" dt="2019-12-09T19:58:13.812" v="523" actId="164"/>
          <ac:grpSpMkLst>
            <pc:docMk/>
            <pc:sldMk cId="3163486358" sldId="10324"/>
            <ac:grpSpMk id="5" creationId="{04D1F37A-1B17-4446-A60D-BAE046E360A9}"/>
          </ac:grpSpMkLst>
        </pc:grpChg>
        <pc:grpChg chg="mod">
          <ac:chgData name="Chris Huntingford (POWER PLATFORM)" userId="ca21fdc5-a129-4c69-bbf3-257923dd10d2" providerId="ADAL" clId="{5C473EDC-E7F3-48B7-A942-7B452E694E46}" dt="2019-12-09T19:58:13.812" v="523" actId="164"/>
          <ac:grpSpMkLst>
            <pc:docMk/>
            <pc:sldMk cId="3163486358" sldId="10324"/>
            <ac:grpSpMk id="8" creationId="{8FCA3CB5-9FC9-4F2F-953B-A11D4E571801}"/>
          </ac:grpSpMkLst>
        </pc:grpChg>
        <pc:grpChg chg="mod">
          <ac:chgData name="Chris Huntingford (POWER PLATFORM)" userId="ca21fdc5-a129-4c69-bbf3-257923dd10d2" providerId="ADAL" clId="{5C473EDC-E7F3-48B7-A942-7B452E694E46}" dt="2019-12-09T19:58:13.812" v="523" actId="164"/>
          <ac:grpSpMkLst>
            <pc:docMk/>
            <pc:sldMk cId="3163486358" sldId="10324"/>
            <ac:grpSpMk id="13" creationId="{E951BCC0-D03E-4AF4-8195-9CDE9DA13D94}"/>
          </ac:grpSpMkLst>
        </pc:grpChg>
        <pc:grpChg chg="mod">
          <ac:chgData name="Chris Huntingford (POWER PLATFORM)" userId="ca21fdc5-a129-4c69-bbf3-257923dd10d2" providerId="ADAL" clId="{5C473EDC-E7F3-48B7-A942-7B452E694E46}" dt="2019-12-09T19:57:30.642" v="521" actId="164"/>
          <ac:grpSpMkLst>
            <pc:docMk/>
            <pc:sldMk cId="3163486358" sldId="10324"/>
            <ac:grpSpMk id="16" creationId="{A5C9C92A-3F31-4EA4-98D0-B7E37B506CDB}"/>
          </ac:grpSpMkLst>
        </pc:grpChg>
        <pc:grpChg chg="del mod">
          <ac:chgData name="Chris Huntingford (POWER PLATFORM)" userId="ca21fdc5-a129-4c69-bbf3-257923dd10d2" providerId="ADAL" clId="{5C473EDC-E7F3-48B7-A942-7B452E694E46}" dt="2019-12-09T19:50:21.014" v="349" actId="165"/>
          <ac:grpSpMkLst>
            <pc:docMk/>
            <pc:sldMk cId="3163486358" sldId="10324"/>
            <ac:grpSpMk id="34" creationId="{02AC81B3-CA27-4E55-83BF-BB1BB35A7421}"/>
          </ac:grpSpMkLst>
        </pc:grpChg>
        <pc:grpChg chg="del">
          <ac:chgData name="Chris Huntingford (POWER PLATFORM)" userId="ca21fdc5-a129-4c69-bbf3-257923dd10d2" providerId="ADAL" clId="{5C473EDC-E7F3-48B7-A942-7B452E694E46}" dt="2019-12-09T19:49:50.947" v="315" actId="478"/>
          <ac:grpSpMkLst>
            <pc:docMk/>
            <pc:sldMk cId="3163486358" sldId="10324"/>
            <ac:grpSpMk id="37" creationId="{BC246A2C-442C-4EB2-A001-F0D2D37644DC}"/>
          </ac:grpSpMkLst>
        </pc:grpChg>
        <pc:grpChg chg="del mod">
          <ac:chgData name="Chris Huntingford (POWER PLATFORM)" userId="ca21fdc5-a129-4c69-bbf3-257923dd10d2" providerId="ADAL" clId="{5C473EDC-E7F3-48B7-A942-7B452E694E46}" dt="2019-12-09T19:45:51.016" v="241" actId="165"/>
          <ac:grpSpMkLst>
            <pc:docMk/>
            <pc:sldMk cId="3163486358" sldId="10324"/>
            <ac:grpSpMk id="43" creationId="{0C403346-FC2A-4F4B-A6DA-C0359C925F73}"/>
          </ac:grpSpMkLst>
        </pc:grpChg>
        <pc:grpChg chg="mod topLvl">
          <ac:chgData name="Chris Huntingford (POWER PLATFORM)" userId="ca21fdc5-a129-4c69-bbf3-257923dd10d2" providerId="ADAL" clId="{5C473EDC-E7F3-48B7-A942-7B452E694E46}" dt="2019-12-09T19:57:21.054" v="520" actId="164"/>
          <ac:grpSpMkLst>
            <pc:docMk/>
            <pc:sldMk cId="3163486358" sldId="10324"/>
            <ac:grpSpMk id="44" creationId="{4479167D-626C-4993-A4D8-BB99ABE210B1}"/>
          </ac:grpSpMkLst>
        </pc:grpChg>
        <pc:grpChg chg="add mod">
          <ac:chgData name="Chris Huntingford (POWER PLATFORM)" userId="ca21fdc5-a129-4c69-bbf3-257923dd10d2" providerId="ADAL" clId="{5C473EDC-E7F3-48B7-A942-7B452E694E46}" dt="2019-12-09T19:58:13.812" v="523" actId="164"/>
          <ac:grpSpMkLst>
            <pc:docMk/>
            <pc:sldMk cId="3163486358" sldId="10324"/>
            <ac:grpSpMk id="49" creationId="{FE5C178C-1184-474A-B633-42DF1D639E37}"/>
          </ac:grpSpMkLst>
        </pc:grpChg>
        <pc:picChg chg="mod topLvl">
          <ac:chgData name="Chris Huntingford (POWER PLATFORM)" userId="ca21fdc5-a129-4c69-bbf3-257923dd10d2" providerId="ADAL" clId="{5C473EDC-E7F3-48B7-A942-7B452E694E46}" dt="2019-12-09T19:57:21.054" v="520" actId="164"/>
          <ac:picMkLst>
            <pc:docMk/>
            <pc:sldMk cId="3163486358" sldId="10324"/>
            <ac:picMk id="45" creationId="{85392A96-948D-4CE9-96BA-D2AC2013AC5D}"/>
          </ac:picMkLst>
        </pc:picChg>
        <pc:picChg chg="add mod">
          <ac:chgData name="Chris Huntingford (POWER PLATFORM)" userId="ca21fdc5-a129-4c69-bbf3-257923dd10d2" providerId="ADAL" clId="{5C473EDC-E7F3-48B7-A942-7B452E694E46}" dt="2019-12-09T19:58:13.812" v="523" actId="164"/>
          <ac:picMkLst>
            <pc:docMk/>
            <pc:sldMk cId="3163486358" sldId="10324"/>
            <ac:picMk id="1026" creationId="{AF4EF004-1749-4227-B22B-20207FBE7B27}"/>
          </ac:picMkLst>
        </pc:picChg>
      </pc:sldChg>
      <pc:sldChg chg="modSp add mod">
        <pc:chgData name="Chris Huntingford (POWER PLATFORM)" userId="ca21fdc5-a129-4c69-bbf3-257923dd10d2" providerId="ADAL" clId="{5C473EDC-E7F3-48B7-A942-7B452E694E46}" dt="2019-12-09T19:45:23.787" v="238" actId="20577"/>
        <pc:sldMkLst>
          <pc:docMk/>
          <pc:sldMk cId="1487440245" sldId="10325"/>
        </pc:sldMkLst>
        <pc:spChg chg="mod">
          <ac:chgData name="Chris Huntingford (POWER PLATFORM)" userId="ca21fdc5-a129-4c69-bbf3-257923dd10d2" providerId="ADAL" clId="{5C473EDC-E7F3-48B7-A942-7B452E694E46}" dt="2019-12-09T19:45:23.787" v="238" actId="20577"/>
          <ac:spMkLst>
            <pc:docMk/>
            <pc:sldMk cId="1487440245" sldId="10325"/>
            <ac:spMk id="2" creationId="{197DECAB-88A7-4B5D-A8F2-FB74C7C839D5}"/>
          </ac:spMkLst>
        </pc:spChg>
        <pc:spChg chg="mod">
          <ac:chgData name="Chris Huntingford (POWER PLATFORM)" userId="ca21fdc5-a129-4c69-bbf3-257923dd10d2" providerId="ADAL" clId="{5C473EDC-E7F3-48B7-A942-7B452E694E46}" dt="2019-12-09T19:45:12.658" v="213" actId="27636"/>
          <ac:spMkLst>
            <pc:docMk/>
            <pc:sldMk cId="1487440245" sldId="10325"/>
            <ac:spMk id="4" creationId="{083B3B67-76C6-4A9A-A3A8-7BA51DE89D11}"/>
          </ac:spMkLst>
        </pc:spChg>
      </pc:sldChg>
      <pc:sldChg chg="addSp delSp modSp mod">
        <pc:chgData name="Chris Huntingford (POWER PLATFORM)" userId="ca21fdc5-a129-4c69-bbf3-257923dd10d2" providerId="ADAL" clId="{5C473EDC-E7F3-48B7-A942-7B452E694E46}" dt="2019-12-09T19:43:35.761" v="182" actId="20577"/>
        <pc:sldMkLst>
          <pc:docMk/>
          <pc:sldMk cId="1216170123" sldId="2076136524"/>
        </pc:sldMkLst>
        <pc:spChg chg="mod">
          <ac:chgData name="Chris Huntingford (POWER PLATFORM)" userId="ca21fdc5-a129-4c69-bbf3-257923dd10d2" providerId="ADAL" clId="{5C473EDC-E7F3-48B7-A942-7B452E694E46}" dt="2019-12-09T19:43:35.761" v="182" actId="20577"/>
          <ac:spMkLst>
            <pc:docMk/>
            <pc:sldMk cId="1216170123" sldId="2076136524"/>
            <ac:spMk id="283" creationId="{988E96FD-94A7-4D20-B27C-B7A52B04D22F}"/>
          </ac:spMkLst>
        </pc:spChg>
        <pc:spChg chg="add del mod">
          <ac:chgData name="Chris Huntingford (POWER PLATFORM)" userId="ca21fdc5-a129-4c69-bbf3-257923dd10d2" providerId="ADAL" clId="{5C473EDC-E7F3-48B7-A942-7B452E694E46}" dt="2019-12-09T19:43:33.822" v="181" actId="20577"/>
          <ac:spMkLst>
            <pc:docMk/>
            <pc:sldMk cId="1216170123" sldId="2076136524"/>
            <ac:spMk id="300" creationId="{F8E18CD0-4FF2-4163-A32C-4C87B3CC0C1A}"/>
          </ac:spMkLst>
        </pc:spChg>
      </pc:sldChg>
      <pc:sldChg chg="modSp mod">
        <pc:chgData name="Chris Huntingford (POWER PLATFORM)" userId="ca21fdc5-a129-4c69-bbf3-257923dd10d2" providerId="ADAL" clId="{5C473EDC-E7F3-48B7-A942-7B452E694E46}" dt="2019-12-09T19:43:18.752" v="155" actId="20577"/>
        <pc:sldMkLst>
          <pc:docMk/>
          <pc:sldMk cId="2319452159" sldId="2076136562"/>
        </pc:sldMkLst>
        <pc:spChg chg="mod">
          <ac:chgData name="Chris Huntingford (POWER PLATFORM)" userId="ca21fdc5-a129-4c69-bbf3-257923dd10d2" providerId="ADAL" clId="{5C473EDC-E7F3-48B7-A942-7B452E694E46}" dt="2019-12-09T19:43:18.752" v="155" actId="20577"/>
          <ac:spMkLst>
            <pc:docMk/>
            <pc:sldMk cId="2319452159" sldId="2076136562"/>
            <ac:spMk id="2" creationId="{8C3B3EB7-E4F8-46BF-9DFD-3FB8B11C72C5}"/>
          </ac:spMkLst>
        </pc:spChg>
      </pc:sldChg>
      <pc:sldChg chg="del">
        <pc:chgData name="Chris Huntingford (POWER PLATFORM)" userId="ca21fdc5-a129-4c69-bbf3-257923dd10d2" providerId="ADAL" clId="{5C473EDC-E7F3-48B7-A942-7B452E694E46}" dt="2019-12-09T19:44:16.536" v="191" actId="47"/>
        <pc:sldMkLst>
          <pc:docMk/>
          <pc:sldMk cId="2014765308" sldId="2076136563"/>
        </pc:sldMkLst>
      </pc:sldChg>
      <pc:sldChg chg="del">
        <pc:chgData name="Chris Huntingford (POWER PLATFORM)" userId="ca21fdc5-a129-4c69-bbf3-257923dd10d2" providerId="ADAL" clId="{5C473EDC-E7F3-48B7-A942-7B452E694E46}" dt="2019-12-09T19:44:41.317" v="204" actId="47"/>
        <pc:sldMkLst>
          <pc:docMk/>
          <pc:sldMk cId="2202343835" sldId="2076136902"/>
        </pc:sldMkLst>
      </pc:sldChg>
      <pc:sldChg chg="del">
        <pc:chgData name="Chris Huntingford (POWER PLATFORM)" userId="ca21fdc5-a129-4c69-bbf3-257923dd10d2" providerId="ADAL" clId="{5C473EDC-E7F3-48B7-A942-7B452E694E46}" dt="2019-12-09T19:44:42.419" v="205" actId="47"/>
        <pc:sldMkLst>
          <pc:docMk/>
          <pc:sldMk cId="67546128" sldId="2076136903"/>
        </pc:sldMkLst>
      </pc:sldChg>
      <pc:sldChg chg="del">
        <pc:chgData name="Chris Huntingford (POWER PLATFORM)" userId="ca21fdc5-a129-4c69-bbf3-257923dd10d2" providerId="ADAL" clId="{5C473EDC-E7F3-48B7-A942-7B452E694E46}" dt="2019-12-09T19:44:17.764" v="193" actId="47"/>
        <pc:sldMkLst>
          <pc:docMk/>
          <pc:sldMk cId="755456385" sldId="2076136971"/>
        </pc:sldMkLst>
      </pc:sldChg>
      <pc:sldMasterChg chg="delSldLayout">
        <pc:chgData name="Chris Huntingford (POWER PLATFORM)" userId="ca21fdc5-a129-4c69-bbf3-257923dd10d2" providerId="ADAL" clId="{5C473EDC-E7F3-48B7-A942-7B452E694E46}" dt="2019-12-09T19:44:44.275" v="206" actId="47"/>
        <pc:sldMasterMkLst>
          <pc:docMk/>
          <pc:sldMasterMk cId="2512129060" sldId="2147484417"/>
        </pc:sldMasterMkLst>
        <pc:sldLayoutChg chg="del">
          <pc:chgData name="Chris Huntingford (POWER PLATFORM)" userId="ca21fdc5-a129-4c69-bbf3-257923dd10d2" providerId="ADAL" clId="{5C473EDC-E7F3-48B7-A942-7B452E694E46}" dt="2019-12-09T19:44:44.275" v="206" actId="47"/>
          <pc:sldLayoutMkLst>
            <pc:docMk/>
            <pc:sldMasterMk cId="2512129060" sldId="2147484417"/>
            <pc:sldLayoutMk cId="3971557858" sldId="2147484521"/>
          </pc:sldLayoutMkLst>
        </pc:sldLayoutChg>
      </pc:sldMasterChg>
      <pc:sldMasterChg chg="delSldLayout">
        <pc:chgData name="Chris Huntingford (POWER PLATFORM)" userId="ca21fdc5-a129-4c69-bbf3-257923dd10d2" providerId="ADAL" clId="{5C473EDC-E7F3-48B7-A942-7B452E694E46}" dt="2019-12-09T19:44:42.419" v="205" actId="47"/>
        <pc:sldMasterMkLst>
          <pc:docMk/>
          <pc:sldMasterMk cId="2712573874" sldId="2147484523"/>
        </pc:sldMasterMkLst>
        <pc:sldLayoutChg chg="del">
          <pc:chgData name="Chris Huntingford (POWER PLATFORM)" userId="ca21fdc5-a129-4c69-bbf3-257923dd10d2" providerId="ADAL" clId="{5C473EDC-E7F3-48B7-A942-7B452E694E46}" dt="2019-12-09T19:44:42.419" v="205" actId="47"/>
          <pc:sldLayoutMkLst>
            <pc:docMk/>
            <pc:sldMasterMk cId="2712573874" sldId="2147484523"/>
            <pc:sldLayoutMk cId="1362769760" sldId="2147484558"/>
          </pc:sldLayoutMkLst>
        </pc:sldLayoutChg>
      </pc:sldMasterChg>
      <pc:sldMasterChg chg="delSldLayout">
        <pc:chgData name="Chris Huntingford (POWER PLATFORM)" userId="ca21fdc5-a129-4c69-bbf3-257923dd10d2" providerId="ADAL" clId="{5C473EDC-E7F3-48B7-A942-7B452E694E46}" dt="2019-12-09T19:44:09.394" v="186" actId="47"/>
        <pc:sldMasterMkLst>
          <pc:docMk/>
          <pc:sldMasterMk cId="117482372" sldId="2147484567"/>
        </pc:sldMasterMkLst>
        <pc:sldLayoutChg chg="del">
          <pc:chgData name="Chris Huntingford (POWER PLATFORM)" userId="ca21fdc5-a129-4c69-bbf3-257923dd10d2" providerId="ADAL" clId="{5C473EDC-E7F3-48B7-A942-7B452E694E46}" dt="2019-12-09T19:44:09.394" v="186" actId="47"/>
          <pc:sldLayoutMkLst>
            <pc:docMk/>
            <pc:sldMasterMk cId="117482372" sldId="2147484567"/>
            <pc:sldLayoutMk cId="2700738256" sldId="214748457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9051F6-4160-43BC-83C3-0A3882A3CEB4}" type="datetime1">
              <a:rPr lang="en-US" smtClean="0">
                <a:latin typeface="Segoe UI" pitchFamily="34" charset="0"/>
              </a:rPr>
              <a:t>1/10/2020</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SMSG Readiness</a:t>
            </a:r>
          </a:p>
        </p:txBody>
      </p:sp>
      <p:sp>
        <p:nvSpPr>
          <p:cNvPr id="9" name="Slide Image Placeholder 8"/>
          <p:cNvSpPr>
            <a:spLocks noGrp="1" noRot="1" noChangeAspect="1"/>
          </p:cNvSpPr>
          <p:nvPr>
            <p:ph type="sldImg" idx="2"/>
          </p:nvPr>
        </p:nvSpPr>
        <p:spPr>
          <a:xfrm>
            <a:off x="3673367" y="850405"/>
            <a:ext cx="2995448" cy="1685541"/>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0E77B2B4-D237-4BCC-95D9-1D4EDEE25D63}" type="datetime1">
              <a:rPr lang="en-US" smtClean="0"/>
              <a:t>1/10/2020</a:t>
            </a:fld>
            <a:endParaRPr lang="en-US" dirty="0"/>
          </a:p>
        </p:txBody>
      </p:sp>
      <p:sp>
        <p:nvSpPr>
          <p:cNvPr id="12" name="Notes Placeholder 11"/>
          <p:cNvSpPr>
            <a:spLocks noGrp="1"/>
          </p:cNvSpPr>
          <p:nvPr>
            <p:ph type="body" sz="quarter" idx="3"/>
          </p:nvPr>
        </p:nvSpPr>
        <p:spPr>
          <a:xfrm>
            <a:off x="3673367" y="2688346"/>
            <a:ext cx="2995448" cy="573044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cxnSp>
        <p:nvCxnSpPr>
          <p:cNvPr id="14" name="Straight Connector 13"/>
          <p:cNvCxnSpPr/>
          <p:nvPr/>
        </p:nvCxnSpPr>
        <p:spPr>
          <a:xfrm>
            <a:off x="3483769" y="866775"/>
            <a:ext cx="0" cy="7667625"/>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466230"/>
            <a:ext cx="3333750" cy="2317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sz="1400" dirty="0">
                <a:solidFill>
                  <a:schemeClr val="bg1"/>
                </a:solidFill>
                <a:latin typeface="Segoe UI Light" pitchFamily="34" charset="0"/>
              </a:rPr>
              <a:t> Slide and Interactivity</a:t>
            </a:r>
            <a:r>
              <a:rPr lang="en-US" sz="1400" baseline="0" dirty="0">
                <a:solidFill>
                  <a:schemeClr val="bg1"/>
                </a:solidFill>
                <a:latin typeface="Segoe UI Light" pitchFamily="34" charset="0"/>
              </a:rPr>
              <a:t> </a:t>
            </a:r>
            <a:r>
              <a:rPr lang="en-US" sz="1400" dirty="0">
                <a:solidFill>
                  <a:schemeClr val="bg1"/>
                </a:solidFill>
                <a:latin typeface="Segoe UI Light" pitchFamily="34" charset="0"/>
              </a:rPr>
              <a:t>Instructions</a:t>
            </a:r>
          </a:p>
        </p:txBody>
      </p:sp>
      <p:sp>
        <p:nvSpPr>
          <p:cNvPr id="18" name="Rectangle 17"/>
          <p:cNvSpPr/>
          <p:nvPr/>
        </p:nvSpPr>
        <p:spPr>
          <a:xfrm>
            <a:off x="3552825" y="466230"/>
            <a:ext cx="3305175" cy="2317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sz="1400" dirty="0">
                <a:solidFill>
                  <a:schemeClr val="bg1"/>
                </a:solidFill>
                <a:latin typeface="Segoe UI Light" pitchFamily="34" charset="0"/>
              </a:rPr>
              <a:t> Slide and Script</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200" kern="1200">
        <a:solidFill>
          <a:schemeClr val="tx1"/>
        </a:solidFill>
        <a:latin typeface="Segoe UI" pitchFamily="34" charset="0"/>
        <a:ea typeface="Segoe UI" pitchFamily="34" charset="0"/>
        <a:cs typeface="Segoe UI" pitchFamily="34" charset="0"/>
      </a:defRPr>
    </a:lvl1pPr>
    <a:lvl2pPr marL="109306" indent="0" algn="l" defTabSz="932742" rtl="0" eaLnBrk="1" latinLnBrk="0" hangingPunct="1">
      <a:lnSpc>
        <a:spcPct val="90000"/>
      </a:lnSpc>
      <a:spcAft>
        <a:spcPts val="340"/>
      </a:spcAft>
      <a:buFont typeface="Arial" pitchFamily="34" charset="0"/>
      <a:buNone/>
      <a:defRPr sz="900" kern="1200">
        <a:solidFill>
          <a:schemeClr val="tx1"/>
        </a:solidFill>
        <a:latin typeface="Segoe UI" pitchFamily="34" charset="0"/>
        <a:ea typeface="Segoe UI" pitchFamily="34" charset="0"/>
        <a:cs typeface="Segoe UI"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Segoe UI" pitchFamily="34" charset="0"/>
        <a:cs typeface="Segoe UI"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Segoe UI" pitchFamily="34" charset="0"/>
        <a:cs typeface="Segoe UI"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Segoe UI" pitchFamily="34" charset="0"/>
        <a:cs typeface="Segoe UI"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43B7338C-AACC-4A1A-A301-3104E6F0AC02}" type="datetime1">
              <a:rPr lang="en-US" smtClean="0"/>
              <a:t>1/10/2020</a:t>
            </a:fld>
            <a:endParaRPr lang="en-US" dirty="0"/>
          </a:p>
        </p:txBody>
      </p:sp>
      <p:sp>
        <p:nvSpPr>
          <p:cNvPr id="6" name="Footer Placeholder 5"/>
          <p:cNvSpPr>
            <a:spLocks noGrp="1"/>
          </p:cNvSpPr>
          <p:nvPr>
            <p:ph type="ftr" sz="quarter" idx="12"/>
          </p:nvPr>
        </p:nvSpPr>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1</a:t>
            </a:fld>
            <a:endParaRPr lang="en-US" dirty="0"/>
          </a:p>
        </p:txBody>
      </p:sp>
      <p:sp>
        <p:nvSpPr>
          <p:cNvPr id="8" name="Notes Placeholder 2"/>
          <p:cNvSpPr txBox="1">
            <a:spLocks/>
          </p:cNvSpPr>
          <p:nvPr/>
        </p:nvSpPr>
        <p:spPr>
          <a:xfrm>
            <a:off x="424102" y="944936"/>
            <a:ext cx="2984500" cy="7531551"/>
          </a:xfrm>
          <a:prstGeom prst="rect">
            <a:avLst/>
          </a:prstGeom>
        </p:spPr>
        <p:txBody>
          <a:bodyPr vert="horz" lIns="91440" tIns="45720" rIns="91440" bIns="45720" rtlCol="0">
            <a:normAutofit/>
          </a:bodyPr>
          <a:lstStyle>
            <a:lvl1pPr marL="114300" indent="-114300" algn="l" defTabSz="914363" rtl="0" eaLnBrk="1" latinLnBrk="0" hangingPunct="1">
              <a:lnSpc>
                <a:spcPct val="90000"/>
              </a:lnSpc>
              <a:spcAft>
                <a:spcPts val="333"/>
              </a:spcAft>
              <a:buFont typeface="Arial" pitchFamily="34" charset="0"/>
              <a:buChar char="•"/>
              <a:defRPr sz="900" kern="1200">
                <a:solidFill>
                  <a:schemeClr val="tx1"/>
                </a:solidFill>
                <a:latin typeface="+mn-lt"/>
                <a:ea typeface="+mn-ea"/>
                <a:cs typeface="+mn-cs"/>
              </a:defRPr>
            </a:lvl1pPr>
            <a:lvl2pPr marL="228600" indent="-120650" algn="l" defTabSz="914363" rtl="0" eaLnBrk="1" latinLnBrk="0" hangingPunct="1">
              <a:lnSpc>
                <a:spcPct val="90000"/>
              </a:lnSpc>
              <a:spcAft>
                <a:spcPts val="333"/>
              </a:spcAft>
              <a:buFont typeface="Arial" pitchFamily="34" charset="0"/>
              <a:buChar char="•"/>
              <a:defRPr sz="900" kern="1200">
                <a:solidFill>
                  <a:schemeClr val="tx1"/>
                </a:solidFill>
                <a:latin typeface="+mn-lt"/>
                <a:ea typeface="+mn-ea"/>
                <a:cs typeface="+mn-cs"/>
              </a:defRPr>
            </a:lvl2pPr>
            <a:lvl3pPr marL="342900" indent="-114300" algn="l" defTabSz="914363" rtl="0" eaLnBrk="1" latinLnBrk="0" hangingPunct="1">
              <a:lnSpc>
                <a:spcPct val="90000"/>
              </a:lnSpc>
              <a:spcAft>
                <a:spcPts val="333"/>
              </a:spcAft>
              <a:buFont typeface="Arial" pitchFamily="34" charset="0"/>
              <a:buChar char="•"/>
              <a:defRPr sz="900" kern="1200">
                <a:solidFill>
                  <a:schemeClr val="tx1"/>
                </a:solidFill>
                <a:latin typeface="+mn-lt"/>
                <a:ea typeface="+mn-ea"/>
                <a:cs typeface="+mn-cs"/>
              </a:defRPr>
            </a:lvl3pPr>
            <a:lvl4pPr marL="457200" indent="-120650" algn="l" defTabSz="914363" rtl="0" eaLnBrk="1" latinLnBrk="0" hangingPunct="1">
              <a:lnSpc>
                <a:spcPct val="90000"/>
              </a:lnSpc>
              <a:spcAft>
                <a:spcPts val="333"/>
              </a:spcAft>
              <a:buFont typeface="Arial" pitchFamily="34" charset="0"/>
              <a:buChar char="•"/>
              <a:defRPr sz="900" kern="1200">
                <a:solidFill>
                  <a:schemeClr val="tx1"/>
                </a:solidFill>
                <a:latin typeface="+mn-lt"/>
                <a:ea typeface="+mn-ea"/>
                <a:cs typeface="+mn-cs"/>
              </a:defRPr>
            </a:lvl4pPr>
            <a:lvl5pPr marL="571500" indent="-114300" algn="l" defTabSz="914363" rtl="0" eaLnBrk="1" latinLnBrk="0" hangingPunct="1">
              <a:lnSpc>
                <a:spcPct val="90000"/>
              </a:lnSpc>
              <a:spcAft>
                <a:spcPts val="333"/>
              </a:spcAft>
              <a:buFont typeface="Arial" pitchFamily="34" charset="0"/>
              <a:buChar char="•"/>
              <a:defRPr sz="9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a:lstStyle>
          <a:p>
            <a:pPr marL="0" indent="1588">
              <a:spcBef>
                <a:spcPct val="0"/>
              </a:spcBef>
              <a:spcAft>
                <a:spcPts val="600"/>
              </a:spcAft>
              <a:buNone/>
            </a:pPr>
            <a:r>
              <a:rPr lang="en-US" b="1" dirty="0">
                <a:solidFill>
                  <a:srgbClr val="FF0000"/>
                </a:solidFill>
                <a:cs typeface="Arial" charset="0"/>
              </a:rPr>
              <a:t>Start Time </a:t>
            </a:r>
            <a:r>
              <a:rPr lang="en-US" b="1" dirty="0" err="1">
                <a:solidFill>
                  <a:srgbClr val="FF0000"/>
                </a:solidFill>
                <a:cs typeface="Arial" charset="0"/>
              </a:rPr>
              <a:t>xx:xx</a:t>
            </a:r>
            <a:r>
              <a:rPr lang="en-US" b="1" dirty="0">
                <a:solidFill>
                  <a:srgbClr val="FF0000"/>
                </a:solidFill>
                <a:cs typeface="Arial" charset="0"/>
              </a:rPr>
              <a:t> / </a:t>
            </a:r>
            <a:r>
              <a:rPr lang="en-US" b="1" dirty="0">
                <a:solidFill>
                  <a:srgbClr val="FF0000"/>
                </a:solidFill>
                <a:latin typeface="Arial" charset="0"/>
                <a:cs typeface="Arial" charset="0"/>
              </a:rPr>
              <a:t>Length: xx minutes</a:t>
            </a:r>
          </a:p>
          <a:p>
            <a:pPr marL="0" indent="1588">
              <a:spcBef>
                <a:spcPct val="0"/>
              </a:spcBef>
              <a:spcAft>
                <a:spcPts val="600"/>
              </a:spcAft>
              <a:buNone/>
            </a:pPr>
            <a:r>
              <a:rPr lang="en-US" b="1" dirty="0">
                <a:solidFill>
                  <a:srgbClr val="FF0000"/>
                </a:solidFill>
                <a:latin typeface="Arial" charset="0"/>
                <a:cs typeface="Arial" charset="0"/>
              </a:rPr>
              <a:t>[ADD FACILITATOR NOTES]</a:t>
            </a:r>
            <a:endParaRPr lang="en-US" dirty="0">
              <a:solidFill>
                <a:srgbClr val="FF0000"/>
              </a:solidFill>
              <a:latin typeface="Arial" charset="0"/>
              <a:cs typeface="Arial" charset="0"/>
            </a:endParaRPr>
          </a:p>
          <a:p>
            <a:pPr marL="0" indent="1588">
              <a:spcBef>
                <a:spcPct val="0"/>
              </a:spcBef>
              <a:spcAft>
                <a:spcPts val="600"/>
              </a:spcAft>
              <a:buFont typeface="Arial" pitchFamily="34" charset="0"/>
              <a:buNone/>
            </a:pPr>
            <a:endParaRPr lang="en-US" dirty="0">
              <a:solidFill>
                <a:srgbClr val="FF0000"/>
              </a:solidFill>
              <a:latin typeface="Arial" charset="0"/>
              <a:cs typeface="Arial" charset="0"/>
            </a:endParaRPr>
          </a:p>
          <a:p>
            <a:pPr marL="0" indent="0">
              <a:buNone/>
            </a:pPr>
            <a:endParaRPr lang="en-US" baseline="30000" dirty="0"/>
          </a:p>
          <a:p>
            <a:endParaRPr lang="en-US" dirty="0"/>
          </a:p>
          <a:p>
            <a:pPr>
              <a:buFont typeface="Arial" pitchFamily="34" charset="0"/>
              <a:buNone/>
            </a:pPr>
            <a:endParaRPr lang="en-US" dirty="0"/>
          </a:p>
        </p:txBody>
      </p:sp>
    </p:spTree>
    <p:extLst>
      <p:ext uri="{BB962C8B-B14F-4D97-AF65-F5344CB8AC3E}">
        <p14:creationId xmlns:p14="http://schemas.microsoft.com/office/powerpoint/2010/main" val="172563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1/10/2020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43731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a:buNone/>
            </a:pPr>
            <a:r>
              <a:rPr lang="en-US" b="1" dirty="0">
                <a:latin typeface="Arial" charset="0"/>
                <a:cs typeface="Arial" charset="0"/>
              </a:rPr>
              <a:t>Title: </a:t>
            </a:r>
            <a:r>
              <a:rPr lang="en-US" dirty="0">
                <a:latin typeface="Arial" charset="0"/>
                <a:cs typeface="Arial" charset="0"/>
              </a:rPr>
              <a:t>Questions?</a:t>
            </a:r>
            <a:endParaRPr lang="en-US" b="1" dirty="0">
              <a:latin typeface="Arial" charset="0"/>
              <a:cs typeface="Arial" charset="0"/>
            </a:endParaRPr>
          </a:p>
          <a:p>
            <a:pPr>
              <a:buNone/>
            </a:pPr>
            <a:r>
              <a:rPr lang="en-US" b="1" dirty="0">
                <a:latin typeface="Arial" charset="0"/>
                <a:cs typeface="Arial" charset="0"/>
              </a:rPr>
              <a:t>Length: </a:t>
            </a:r>
            <a:r>
              <a:rPr lang="en-US" dirty="0"/>
              <a:t>5 minutes</a:t>
            </a:r>
          </a:p>
          <a:p>
            <a:pPr>
              <a:buNone/>
            </a:pPr>
            <a:endParaRPr lang="en-US" b="1" dirty="0"/>
          </a:p>
          <a:p>
            <a:pPr>
              <a:buNone/>
            </a:pPr>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2F72A8FE-9C34-4FC0-AF80-E9E9B6BB8733}" type="datetime1">
              <a:rPr lang="en-US" smtClean="0"/>
              <a:t>1/10/2020</a:t>
            </a:fld>
            <a:endParaRPr lang="en-US" dirty="0"/>
          </a:p>
        </p:txBody>
      </p:sp>
      <p:sp>
        <p:nvSpPr>
          <p:cNvPr id="6" name="Footer Placeholder 5"/>
          <p:cNvSpPr>
            <a:spLocks noGrp="1"/>
          </p:cNvSpPr>
          <p:nvPr>
            <p:ph type="ftr" sz="quarter" idx="12"/>
          </p:nvPr>
        </p:nvSpPr>
        <p:spPr/>
        <p:txBody>
          <a:bodyPr/>
          <a:lstStyle/>
          <a:p>
            <a:r>
              <a:rPr lang="en-US" sz="400" dirty="0">
                <a:solidFill>
                  <a:srgbClr val="000000"/>
                </a:solidFill>
              </a:rPr>
              <a:t>© 2013 Microsoft Corporation. All rights reserved. Microsoft, Windows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9</a:t>
            </a:fld>
            <a:endParaRPr lang="en-US" dirty="0"/>
          </a:p>
        </p:txBody>
      </p:sp>
      <p:sp>
        <p:nvSpPr>
          <p:cNvPr id="8" name="Rectangle 7"/>
          <p:cNvSpPr/>
          <p:nvPr/>
        </p:nvSpPr>
        <p:spPr>
          <a:xfrm>
            <a:off x="381000" y="971788"/>
            <a:ext cx="2971800" cy="2046714"/>
          </a:xfrm>
          <a:prstGeom prst="rect">
            <a:avLst/>
          </a:prstGeom>
        </p:spPr>
        <p:txBody>
          <a:bodyPr wrap="square">
            <a:spAutoFit/>
          </a:bodyPr>
          <a:lstStyle/>
          <a:p>
            <a:pPr>
              <a:buNone/>
            </a:pPr>
            <a:r>
              <a:rPr lang="en-US" sz="900" b="1" dirty="0">
                <a:solidFill>
                  <a:srgbClr val="FF0000"/>
                </a:solidFill>
                <a:cs typeface="Arial" charset="0"/>
              </a:rPr>
              <a:t>Start Time </a:t>
            </a:r>
            <a:r>
              <a:rPr lang="en-US" sz="900" b="1" dirty="0" err="1">
                <a:solidFill>
                  <a:srgbClr val="FF0000"/>
                </a:solidFill>
                <a:cs typeface="Arial" charset="0"/>
              </a:rPr>
              <a:t>xx:xx</a:t>
            </a:r>
            <a:r>
              <a:rPr lang="en-US" sz="900" b="1" dirty="0">
                <a:solidFill>
                  <a:srgbClr val="FF0000"/>
                </a:solidFill>
                <a:cs typeface="Arial" charset="0"/>
              </a:rPr>
              <a:t> / Length: </a:t>
            </a:r>
            <a:r>
              <a:rPr lang="en-US" sz="900" b="1" dirty="0">
                <a:solidFill>
                  <a:srgbClr val="FF0000"/>
                </a:solidFill>
              </a:rPr>
              <a:t>5 minutes</a:t>
            </a:r>
          </a:p>
          <a:p>
            <a:pPr>
              <a:buNone/>
            </a:pPr>
            <a:endParaRPr lang="en-US" sz="900" b="1" dirty="0"/>
          </a:p>
          <a:p>
            <a:r>
              <a:rPr lang="en-US" sz="900" dirty="0">
                <a:solidFill>
                  <a:srgbClr val="FF0000"/>
                </a:solidFill>
              </a:rPr>
              <a:t>Invite participants to ask final questions about the content or anything else they are concerned about.</a:t>
            </a:r>
          </a:p>
          <a:p>
            <a:pPr lvl="1" indent="0">
              <a:buNone/>
            </a:pPr>
            <a:r>
              <a:rPr lang="en-US" sz="900" dirty="0"/>
              <a:t>“Before we discuss the homework assignment and conclude this session, does anyone have any final questions for me?  If so, type your name or your question on the screen.”</a:t>
            </a:r>
          </a:p>
          <a:p>
            <a:pPr>
              <a:buNone/>
            </a:pPr>
            <a:endParaRPr lang="en-US" sz="900" dirty="0">
              <a:solidFill>
                <a:srgbClr val="FF0000"/>
              </a:solidFill>
            </a:endParaRPr>
          </a:p>
          <a:p>
            <a:pPr>
              <a:buNone/>
            </a:pPr>
            <a:r>
              <a:rPr lang="en-US" sz="900" dirty="0">
                <a:solidFill>
                  <a:srgbClr val="FF0000"/>
                </a:solidFill>
              </a:rPr>
              <a:t>Follow up with anyone who poses a question.</a:t>
            </a:r>
          </a:p>
          <a:p>
            <a:pPr marL="114300" fontAlgn="auto">
              <a:spcBef>
                <a:spcPts val="0"/>
              </a:spcBef>
              <a:spcAft>
                <a:spcPts val="600"/>
              </a:spcAft>
              <a:defRPr/>
            </a:pPr>
            <a:endParaRPr lang="en-US" sz="900" dirty="0">
              <a:solidFill>
                <a:srgbClr val="FF0000"/>
              </a:solidFill>
              <a:cs typeface="Arial" pitchFamily="34" charset="0"/>
            </a:endParaRPr>
          </a:p>
          <a:p>
            <a:pPr fontAlgn="auto">
              <a:spcBef>
                <a:spcPts val="0"/>
              </a:spcBef>
              <a:spcAft>
                <a:spcPts val="600"/>
              </a:spcAft>
              <a:defRPr/>
            </a:pPr>
            <a:endParaRPr lang="en-US" sz="900" dirty="0">
              <a:solidFill>
                <a:srgbClr val="FF0000"/>
              </a:solidFill>
              <a:cs typeface="Arial" pitchFamily="34" charset="0"/>
            </a:endParaRPr>
          </a:p>
          <a:p>
            <a:pPr fontAlgn="auto">
              <a:spcBef>
                <a:spcPts val="0"/>
              </a:spcBef>
              <a:spcAft>
                <a:spcPts val="600"/>
              </a:spcAft>
              <a:defRPr/>
            </a:pPr>
            <a:endParaRPr lang="en-US" sz="900" dirty="0">
              <a:solidFill>
                <a:srgbClr val="FF0000"/>
              </a:solidFill>
            </a:endParaRPr>
          </a:p>
        </p:txBody>
      </p:sp>
    </p:spTree>
    <p:extLst>
      <p:ext uri="{BB962C8B-B14F-4D97-AF65-F5344CB8AC3E}">
        <p14:creationId xmlns:p14="http://schemas.microsoft.com/office/powerpoint/2010/main" val="354952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1/10/2020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12424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Master" Target="../slideMasters/slideMaster2.xml"/><Relationship Id="rId4" Type="http://schemas.openxmlformats.org/officeDocument/2006/relationships/image" Target="../media/image50.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Master" Target="../slideMasters/slideMaster2.xml"/><Relationship Id="rId4" Type="http://schemas.openxmlformats.org/officeDocument/2006/relationships/image" Target="../media/image55.jp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emf"/><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1.png"/><Relationship Id="rId1" Type="http://schemas.openxmlformats.org/officeDocument/2006/relationships/slideMaster" Target="../slideMasters/slideMaster3.xml"/><Relationship Id="rId4" Type="http://schemas.openxmlformats.org/officeDocument/2006/relationships/image" Target="../media/image62.jpe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Master" Target="../slideMasters/slideMaster4.xml"/><Relationship Id="rId4" Type="http://schemas.openxmlformats.org/officeDocument/2006/relationships/image" Target="../media/image50.jp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Master" Target="../slideMasters/slideMaster4.xml"/><Relationship Id="rId4" Type="http://schemas.openxmlformats.org/officeDocument/2006/relationships/image" Target="../media/image55.jp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0.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8.emf"/><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5.jpe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6.jp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7.jp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emf"/><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60.emf"/><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5.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6"/>
            <a:ext cx="10036533" cy="977732"/>
          </a:xfrm>
        </p:spPr>
        <p:txBody>
          <a:bodyPr anchor="b" anchorCtr="0"/>
          <a:lstStyle>
            <a:lvl1pPr>
              <a:defRPr sz="7200" spc="-150" baseline="0">
                <a:gradFill>
                  <a:gsLst>
                    <a:gs pos="1250">
                      <a:schemeClr val="tx1"/>
                    </a:gs>
                    <a:gs pos="99000">
                      <a:schemeClr val="tx1"/>
                    </a:gs>
                  </a:gsLst>
                  <a:lin ang="5400000" scaled="0"/>
                </a:gradFill>
              </a:defRPr>
            </a:lvl1pPr>
          </a:lstStyle>
          <a:p>
            <a:r>
              <a:rPr lang="en-US" dirty="0"/>
              <a:t>Click to edit title style</a:t>
            </a:r>
          </a:p>
        </p:txBody>
      </p:sp>
      <p:sp>
        <p:nvSpPr>
          <p:cNvPr id="8" name="Text Placeholder 4"/>
          <p:cNvSpPr>
            <a:spLocks noGrp="1"/>
          </p:cNvSpPr>
          <p:nvPr>
            <p:ph type="body" sz="quarter" idx="12" hasCustomPrompt="1"/>
          </p:nvPr>
        </p:nvSpPr>
        <p:spPr>
          <a:xfrm>
            <a:off x="959456" y="3358957"/>
            <a:ext cx="10036533" cy="488866"/>
          </a:xfrm>
        </p:spPr>
        <p:txBody>
          <a:bodyPr>
            <a:noAutofit/>
          </a:bodyPr>
          <a:lstStyle>
            <a:lvl1pPr marL="0" indent="0">
              <a:spcBef>
                <a:spcPts val="0"/>
              </a:spcBef>
              <a:buNone/>
              <a:defRPr spc="-70" baseline="0">
                <a:gradFill>
                  <a:gsLst>
                    <a:gs pos="1250">
                      <a:srgbClr val="969696"/>
                    </a:gs>
                    <a:gs pos="99000">
                      <a:srgbClr val="969696"/>
                    </a:gs>
                  </a:gsLst>
                  <a:lin ang="5400000" scaled="0"/>
                </a:gradFill>
                <a:latin typeface="+mj-lt"/>
              </a:defRPr>
            </a:lvl1pPr>
          </a:lstStyle>
          <a:p>
            <a:pPr lvl="0"/>
            <a:r>
              <a:rPr lang="en-US" dirty="0"/>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5"/>
            <a:ext cx="2507471" cy="537211"/>
          </a:xfrm>
          <a:prstGeom prst="rect">
            <a:avLst/>
          </a:prstGeom>
        </p:spPr>
      </p:pic>
    </p:spTree>
    <p:extLst>
      <p:ext uri="{BB962C8B-B14F-4D97-AF65-F5344CB8AC3E}">
        <p14:creationId xmlns:p14="http://schemas.microsoft.com/office/powerpoint/2010/main" val="3532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1"/>
            <a:ext cx="7530264" cy="6866412"/>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
        <p:nvSpPr>
          <p:cNvPr id="8" name="TextBox 7"/>
          <p:cNvSpPr txBox="1"/>
          <p:nvPr userDrawn="1"/>
        </p:nvSpPr>
        <p:spPr>
          <a:xfrm>
            <a:off x="269303" y="291102"/>
            <a:ext cx="2303387" cy="627864"/>
          </a:xfrm>
          <a:prstGeom prst="rect">
            <a:avLst/>
          </a:prstGeom>
          <a:noFill/>
        </p:spPr>
        <p:txBody>
          <a:bodyPr wrap="none" lIns="0" tIns="146304" rIns="0" bIns="146304" rtlCol="0">
            <a:spAutoFit/>
          </a:bodyPr>
          <a:lstStyle/>
          <a:p>
            <a:pPr>
              <a:lnSpc>
                <a:spcPct val="90000"/>
              </a:lnSpc>
              <a:spcAft>
                <a:spcPts val="600"/>
              </a:spcAft>
            </a:pPr>
            <a:r>
              <a:rPr lang="en-US" sz="2400" b="0" spc="0" baseline="0" dirty="0">
                <a:gradFill>
                  <a:gsLst>
                    <a:gs pos="1000">
                      <a:srgbClr val="FFFFFF"/>
                    </a:gs>
                    <a:gs pos="99000">
                      <a:srgbClr val="FFFFFF"/>
                    </a:gs>
                  </a:gsLst>
                  <a:lin ang="5400000" scaled="0"/>
                </a:gradFill>
                <a:latin typeface="Segoe UI Semibold" pitchFamily="34" charset="0"/>
                <a:cs typeface="Segoe UI Semibold" pitchFamily="34" charset="0"/>
              </a:rPr>
              <a:t>SMSG Readiness</a:t>
            </a:r>
          </a:p>
        </p:txBody>
      </p:sp>
    </p:spTree>
    <p:extLst>
      <p:ext uri="{BB962C8B-B14F-4D97-AF65-F5344CB8AC3E}">
        <p14:creationId xmlns:p14="http://schemas.microsoft.com/office/powerpoint/2010/main" val="129754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6071821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449270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9073023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5303592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4993109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51556528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3252747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22988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274517160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62224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1"/>
            <a:ext cx="7530264" cy="6866412"/>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6371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1441870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73351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4991086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9441668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1167166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4392869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4788052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006696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1171996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3412565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66123" y="1"/>
            <a:ext cx="10325877" cy="6858000"/>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Demonstration</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7" y="462632"/>
            <a:ext cx="1522404" cy="326167"/>
          </a:xfrm>
          <a:prstGeom prst="rect">
            <a:avLst/>
          </a:prstGeom>
        </p:spPr>
      </p:pic>
    </p:spTree>
    <p:extLst>
      <p:ext uri="{BB962C8B-B14F-4D97-AF65-F5344CB8AC3E}">
        <p14:creationId xmlns:p14="http://schemas.microsoft.com/office/powerpoint/2010/main" val="279367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48947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2915382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6779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25361668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7499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1/10/2020</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16808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87679640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97934683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582009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184871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66123" y="1"/>
            <a:ext cx="10325877" cy="6858000"/>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Demonstration</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
        <p:nvSpPr>
          <p:cNvPr id="8" name="TextBox 7"/>
          <p:cNvSpPr txBox="1"/>
          <p:nvPr userDrawn="1"/>
        </p:nvSpPr>
        <p:spPr>
          <a:xfrm>
            <a:off x="269303" y="291102"/>
            <a:ext cx="2303387" cy="627864"/>
          </a:xfrm>
          <a:prstGeom prst="rect">
            <a:avLst/>
          </a:prstGeom>
          <a:noFill/>
        </p:spPr>
        <p:txBody>
          <a:bodyPr wrap="none" lIns="0" tIns="146304" rIns="0" bIns="146304" rtlCol="0">
            <a:spAutoFit/>
          </a:bodyPr>
          <a:lstStyle/>
          <a:p>
            <a:pPr>
              <a:lnSpc>
                <a:spcPct val="90000"/>
              </a:lnSpc>
              <a:spcAft>
                <a:spcPts val="600"/>
              </a:spcAft>
            </a:pPr>
            <a:r>
              <a:rPr lang="en-US" sz="2400" b="0" spc="0" baseline="0" dirty="0">
                <a:gradFill>
                  <a:gsLst>
                    <a:gs pos="1000">
                      <a:srgbClr val="FFFFFF"/>
                    </a:gs>
                    <a:gs pos="99000">
                      <a:srgbClr val="FFFFFF"/>
                    </a:gs>
                  </a:gsLst>
                  <a:lin ang="5400000" scaled="0"/>
                </a:gradFill>
                <a:latin typeface="Segoe UI Semibold" pitchFamily="34" charset="0"/>
                <a:cs typeface="Segoe UI Semibold" pitchFamily="34" charset="0"/>
              </a:rPr>
              <a:t>SMSG Readiness</a:t>
            </a:r>
          </a:p>
        </p:txBody>
      </p:sp>
    </p:spTree>
    <p:extLst>
      <p:ext uri="{BB962C8B-B14F-4D97-AF65-F5344CB8AC3E}">
        <p14:creationId xmlns:p14="http://schemas.microsoft.com/office/powerpoint/2010/main" val="281582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434162"/>
            <a:ext cx="11306469" cy="403137"/>
          </a:xfrm>
        </p:spPr>
        <p:txBody>
          <a:bodyPr wrap="square" lIns="0" tIns="0" rIns="0" bIns="0">
            <a:spAutoFit/>
          </a:bodyPr>
          <a:lstStyle>
            <a:lvl1pPr>
              <a:lnSpc>
                <a:spcPts val="3136"/>
              </a:lnSpc>
              <a:defRPr sz="2745"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02511098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982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02617271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3029983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849298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372496"/>
      </p:ext>
    </p:extLst>
  </p:cSld>
  <p:clrMapOvr>
    <a:masterClrMapping/>
  </p:clrMapOvr>
  <p:extLst>
    <p:ext uri="{DCECCB84-F9BA-43D5-87BE-67443E8EF086}">
      <p15:sldGuideLst xmlns:p15="http://schemas.microsoft.com/office/powerpoint/2012/main">
        <p15:guide id="2" pos="3840">
          <p15:clr>
            <a:srgbClr val="FBAE40"/>
          </p15:clr>
        </p15:guide>
        <p15:guide id="3" orient="horz" pos="2736">
          <p15:clr>
            <a:srgbClr val="FBAE40"/>
          </p15:clr>
        </p15:guide>
        <p15:guide id="4" orient="horz" pos="283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1953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orient="horz" pos="2736">
          <p15:clr>
            <a:srgbClr val="FBAE40"/>
          </p15:clr>
        </p15:guide>
        <p15:guide id="4" orient="horz" pos="283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over: Half">
    <p:spTree>
      <p:nvGrpSpPr>
        <p:cNvPr id="1" name=""/>
        <p:cNvGrpSpPr/>
        <p:nvPr/>
      </p:nvGrpSpPr>
      <p:grpSpPr>
        <a:xfrm>
          <a:off x="0" y="0"/>
          <a:ext cx="0" cy="0"/>
          <a:chOff x="0" y="0"/>
          <a:chExt cx="0" cy="0"/>
        </a:xfrm>
      </p:grpSpPr>
      <p:sp>
        <p:nvSpPr>
          <p:cNvPr id="24" name="Title 8">
            <a:extLst>
              <a:ext uri="{FF2B5EF4-FFF2-40B4-BE49-F238E27FC236}">
                <a16:creationId xmlns:a16="http://schemas.microsoft.com/office/drawing/2014/main" id="{9FEAD9D1-A3AF-B842-9791-5EFF7D8BFBBC}"/>
              </a:ext>
            </a:extLst>
          </p:cNvPr>
          <p:cNvSpPr txBox="1">
            <a:spLocks/>
          </p:cNvSpPr>
          <p:nvPr userDrawn="1"/>
        </p:nvSpPr>
        <p:spPr>
          <a:xfrm>
            <a:off x="457199" y="2108200"/>
            <a:ext cx="5638801" cy="2387600"/>
          </a:xfrm>
          <a:prstGeom prst="rect">
            <a:avLst/>
          </a:prstGeom>
        </p:spPr>
        <p:txBody>
          <a:bodyPr vert="horz" lIns="0" tIns="0" rIns="0" bIns="0" rtlCol="0" anchor="b">
            <a:normAutofit/>
          </a:bodyPr>
          <a:lstStyle>
            <a:lvl1pPr>
              <a:lnSpc>
                <a:spcPts val="6000"/>
              </a:lnSpc>
              <a:spcBef>
                <a:spcPct val="0"/>
              </a:spcBef>
              <a:buNone/>
              <a:defRPr sz="6000" b="0" i="0">
                <a:latin typeface="Segoe UI Semibold" panose="020B0502040204020203" pitchFamily="34" charset="0"/>
                <a:ea typeface="+mj-ea"/>
                <a:cs typeface="Segoe UI Semibold" panose="020B0502040204020203" pitchFamily="34" charset="0"/>
              </a:defRPr>
            </a:lvl1pPr>
          </a:lstStyle>
          <a:p>
            <a:pPr lvl="0">
              <a:lnSpc>
                <a:spcPct val="100000"/>
              </a:lnSpc>
            </a:pPr>
            <a:r>
              <a:rPr lang="en-US" sz="2800" dirty="0">
                <a:solidFill>
                  <a:schemeClr val="tx1"/>
                </a:solidFill>
              </a:rPr>
              <a:t>Business Applications</a:t>
            </a:r>
          </a:p>
          <a:p>
            <a:pPr lvl="0">
              <a:lnSpc>
                <a:spcPct val="100000"/>
              </a:lnSpc>
            </a:pPr>
            <a:r>
              <a:rPr lang="en-US" sz="4800" dirty="0">
                <a:solidFill>
                  <a:schemeClr val="tx1"/>
                </a:solidFill>
              </a:rPr>
              <a:t>Become an ISV Partner</a:t>
            </a:r>
            <a:endParaRPr lang="en-US" sz="3600" dirty="0">
              <a:solidFill>
                <a:schemeClr val="tx1"/>
              </a:solidFill>
            </a:endParaRPr>
          </a:p>
        </p:txBody>
      </p:sp>
      <p:grpSp>
        <p:nvGrpSpPr>
          <p:cNvPr id="26" name="Group 25">
            <a:extLst>
              <a:ext uri="{FF2B5EF4-FFF2-40B4-BE49-F238E27FC236}">
                <a16:creationId xmlns:a16="http://schemas.microsoft.com/office/drawing/2014/main" id="{A45384F4-6045-944C-A91A-4045C12336B1}"/>
              </a:ext>
            </a:extLst>
          </p:cNvPr>
          <p:cNvGrpSpPr/>
          <p:nvPr userDrawn="1"/>
        </p:nvGrpSpPr>
        <p:grpSpPr>
          <a:xfrm>
            <a:off x="462595" y="417610"/>
            <a:ext cx="3288038" cy="307777"/>
            <a:chOff x="457460" y="444005"/>
            <a:chExt cx="3288038" cy="307777"/>
          </a:xfrm>
        </p:grpSpPr>
        <p:pic>
          <p:nvPicPr>
            <p:cNvPr id="27" name="Picture 26">
              <a:extLst>
                <a:ext uri="{FF2B5EF4-FFF2-40B4-BE49-F238E27FC236}">
                  <a16:creationId xmlns:a16="http://schemas.microsoft.com/office/drawing/2014/main" id="{AA25DEA0-9429-9044-9E1A-83D6507F3E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28" name="TextBox 27">
              <a:extLst>
                <a:ext uri="{FF2B5EF4-FFF2-40B4-BE49-F238E27FC236}">
                  <a16:creationId xmlns:a16="http://schemas.microsoft.com/office/drawing/2014/main" id="{B4DAC564-8F48-CB4F-BA92-A0B0C9E2DB42}"/>
                </a:ext>
              </a:extLst>
            </p:cNvPr>
            <p:cNvSpPr txBox="1"/>
            <p:nvPr userDrawn="1"/>
          </p:nvSpPr>
          <p:spPr>
            <a:xfrm>
              <a:off x="625258" y="444005"/>
              <a:ext cx="3120240" cy="307777"/>
            </a:xfrm>
            <a:prstGeom prst="rect">
              <a:avLst/>
            </a:prstGeom>
            <a:noFill/>
          </p:spPr>
          <p:txBody>
            <a:bodyPr wrap="square" rtlCol="0">
              <a:spAutoFit/>
            </a:bodyPr>
            <a:lstStyle/>
            <a:p>
              <a:r>
                <a:rPr lang="en-US" sz="1400" b="1" i="0" spc="-50" baseline="0" dirty="0">
                  <a:solidFill>
                    <a:srgbClr val="3C3C41"/>
                  </a:solidFill>
                  <a:latin typeface="Segoe UI Semibold" panose="020B0502040204020203" pitchFamily="34" charset="0"/>
                  <a:cs typeface="Segoe UI Semibold" panose="020B0502040204020203" pitchFamily="34" charset="0"/>
                </a:rPr>
                <a:t>Microsoft</a:t>
              </a:r>
            </a:p>
          </p:txBody>
        </p:sp>
      </p:grpSp>
      <p:pic>
        <p:nvPicPr>
          <p:cNvPr id="8" name="Picture 7">
            <a:extLst>
              <a:ext uri="{FF2B5EF4-FFF2-40B4-BE49-F238E27FC236}">
                <a16:creationId xmlns:a16="http://schemas.microsoft.com/office/drawing/2014/main" id="{7CF1B908-4EC0-A740-A2D8-43EEC8EB3B4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4116118728"/>
      </p:ext>
    </p:extLst>
  </p:cSld>
  <p:clrMapOvr>
    <a:masterClrMapping/>
  </p:clrMapOvr>
  <p:extLst>
    <p:ext uri="{DCECCB84-F9BA-43D5-87BE-67443E8EF086}">
      <p15:sldGuideLst xmlns:p15="http://schemas.microsoft.com/office/powerpoint/2012/main">
        <p15:guide id="2" pos="3840">
          <p15:clr>
            <a:srgbClr val="FBAE40"/>
          </p15:clr>
        </p15:guide>
        <p15:guide id="3" orient="horz" pos="2736">
          <p15:clr>
            <a:srgbClr val="FBAE40"/>
          </p15:clr>
        </p15:guide>
        <p15:guide id="4" orient="horz" pos="283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over: Full">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9196D2-E7DA-D547-90D5-3B603FEC22ED}"/>
              </a:ext>
            </a:extLst>
          </p:cNvPr>
          <p:cNvSpPr txBox="1">
            <a:spLocks/>
          </p:cNvSpPr>
          <p:nvPr userDrawn="1"/>
        </p:nvSpPr>
        <p:spPr>
          <a:xfrm>
            <a:off x="457200" y="1955800"/>
            <a:ext cx="8686800" cy="2387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0" i="0" kern="1200">
                <a:solidFill>
                  <a:srgbClr val="30E5D0"/>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30E5D0"/>
                </a:solidFill>
                <a:effectLst/>
                <a:uLnTx/>
                <a:uFillTx/>
                <a:latin typeface="Segoe UI Semibold" panose="020B0502040204020203" pitchFamily="34" charset="0"/>
                <a:ea typeface="+mj-ea"/>
                <a:cs typeface="Segoe UI Semibold" panose="020B0502040204020203" pitchFamily="34" charset="0"/>
              </a:rPr>
              <a:t>Thank you</a:t>
            </a:r>
          </a:p>
        </p:txBody>
      </p:sp>
      <p:sp>
        <p:nvSpPr>
          <p:cNvPr id="19" name="Subtitle 2">
            <a:extLst>
              <a:ext uri="{FF2B5EF4-FFF2-40B4-BE49-F238E27FC236}">
                <a16:creationId xmlns:a16="http://schemas.microsoft.com/office/drawing/2014/main" id="{7020B0A5-2501-C44A-81F3-DEFB2836DDB3}"/>
              </a:ext>
            </a:extLst>
          </p:cNvPr>
          <p:cNvSpPr txBox="1">
            <a:spLocks/>
          </p:cNvSpPr>
          <p:nvPr userDrawn="1"/>
        </p:nvSpPr>
        <p:spPr>
          <a:xfrm>
            <a:off x="457200" y="4515853"/>
            <a:ext cx="5410200" cy="144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There is no better time to be a Dynamics 365 ISV partner.</a:t>
            </a:r>
          </a:p>
        </p:txBody>
      </p:sp>
      <p:grpSp>
        <p:nvGrpSpPr>
          <p:cNvPr id="6" name="Group 5">
            <a:extLst>
              <a:ext uri="{FF2B5EF4-FFF2-40B4-BE49-F238E27FC236}">
                <a16:creationId xmlns:a16="http://schemas.microsoft.com/office/drawing/2014/main" id="{FD13468E-3079-834D-8EB4-CCD619C9B4F7}"/>
              </a:ext>
            </a:extLst>
          </p:cNvPr>
          <p:cNvGrpSpPr/>
          <p:nvPr userDrawn="1"/>
        </p:nvGrpSpPr>
        <p:grpSpPr>
          <a:xfrm>
            <a:off x="457200" y="409872"/>
            <a:ext cx="3288038" cy="307777"/>
            <a:chOff x="457460" y="444005"/>
            <a:chExt cx="3288038" cy="307777"/>
          </a:xfrm>
        </p:grpSpPr>
        <p:pic>
          <p:nvPicPr>
            <p:cNvPr id="7" name="Picture 6">
              <a:extLst>
                <a:ext uri="{FF2B5EF4-FFF2-40B4-BE49-F238E27FC236}">
                  <a16:creationId xmlns:a16="http://schemas.microsoft.com/office/drawing/2014/main" id="{7F230D8E-67AE-A244-A459-3F1084EE0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8" name="TextBox 7">
              <a:extLst>
                <a:ext uri="{FF2B5EF4-FFF2-40B4-BE49-F238E27FC236}">
                  <a16:creationId xmlns:a16="http://schemas.microsoft.com/office/drawing/2014/main" id="{DE07C265-0F4B-E141-B617-F072606CFB61}"/>
                </a:ext>
              </a:extLst>
            </p:cNvPr>
            <p:cNvSpPr txBox="1"/>
            <p:nvPr userDrawn="1"/>
          </p:nvSpPr>
          <p:spPr>
            <a:xfrm>
              <a:off x="625258" y="444005"/>
              <a:ext cx="3120240" cy="307777"/>
            </a:xfrm>
            <a:prstGeom prst="rect">
              <a:avLst/>
            </a:prstGeom>
            <a:noFill/>
          </p:spPr>
          <p:txBody>
            <a:bodyPr wrap="square" rtlCol="0">
              <a:spAutoFit/>
            </a:bodyPr>
            <a:lstStyle/>
            <a:p>
              <a:r>
                <a:rPr lang="en-US" sz="1400" b="1" spc="-50" dirty="0">
                  <a:solidFill>
                    <a:prstClr val="white"/>
                  </a:solidFill>
                  <a:latin typeface="Segoe UI Semibold" panose="020B0502040204020203" pitchFamily="34" charset="0"/>
                  <a:cs typeface="Segoe UI Semibold" panose="020B0502040204020203" pitchFamily="34" charset="0"/>
                </a:rPr>
                <a:t>Microsoft</a:t>
              </a:r>
            </a:p>
          </p:txBody>
        </p:sp>
      </p:grpSp>
    </p:spTree>
    <p:extLst>
      <p:ext uri="{BB962C8B-B14F-4D97-AF65-F5344CB8AC3E}">
        <p14:creationId xmlns:p14="http://schemas.microsoft.com/office/powerpoint/2010/main" val="3468607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736">
          <p15:clr>
            <a:srgbClr val="FBAE40"/>
          </p15:clr>
        </p15:guide>
        <p15:guide id="2" orient="horz" pos="2832">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02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400AF3-061A-C947-92EA-6D716E416216}"/>
              </a:ext>
            </a:extLst>
          </p:cNvPr>
          <p:cNvSpPr/>
          <p:nvPr userDrawn="1"/>
        </p:nvSpPr>
        <p:spPr>
          <a:xfrm>
            <a:off x="7776" y="0"/>
            <a:ext cx="30402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0343578"/>
      </p:ext>
    </p:extLst>
  </p:cSld>
  <p:clrMapOvr>
    <a:masterClrMapping/>
  </p:clrMapOvr>
  <p:extLst>
    <p:ext uri="{DCECCB84-F9BA-43D5-87BE-67443E8EF086}">
      <p15:sldGuideLst xmlns:p15="http://schemas.microsoft.com/office/powerpoint/2012/main">
        <p15:guide id="1" pos="3840">
          <p15:clr>
            <a:srgbClr val="C35EA4"/>
          </p15:clr>
        </p15:guide>
        <p15:guide id="2" pos="2712">
          <p15:clr>
            <a:srgbClr val="FBAE40"/>
          </p15:clr>
        </p15:guide>
        <p15:guide id="3" pos="4968">
          <p15:clr>
            <a:srgbClr val="FBAE40"/>
          </p15:clr>
        </p15:guide>
        <p15:guide id="4" orient="horz" pos="2184">
          <p15:clr>
            <a:srgbClr val="C35EA4"/>
          </p15:clr>
        </p15:guide>
        <p15:guide id="5" orient="horz" pos="2736">
          <p15:clr>
            <a:srgbClr val="FBAE40"/>
          </p15:clr>
        </p15:guide>
        <p15:guide id="6" orient="horz" pos="1488">
          <p15:clr>
            <a:srgbClr val="FBAE40"/>
          </p15:clr>
        </p15:guide>
        <p15:guide id="7" pos="1920">
          <p15:clr>
            <a:srgbClr val="5ACBF0"/>
          </p15:clr>
        </p15:guide>
        <p15:guide id="8" pos="5760">
          <p15:clr>
            <a:srgbClr val="5ACBF0"/>
          </p15:clr>
        </p15:guide>
        <p15:guide id="9" orient="horz" pos="3216">
          <p15:clr>
            <a:srgbClr val="5ACBF0"/>
          </p15:clr>
        </p15:guide>
        <p15:guide id="10" orient="horz" pos="1104">
          <p15:clr>
            <a:srgbClr val="5ACBF0"/>
          </p15:clr>
        </p15:guide>
        <p15:guide id="11" pos="5064">
          <p15:clr>
            <a:srgbClr val="FBAE40"/>
          </p15:clr>
        </p15:guide>
        <p15:guide id="12" pos="2616">
          <p15:clr>
            <a:srgbClr val="FBAE40"/>
          </p15:clr>
        </p15:guide>
        <p15:guide id="13" orient="horz" pos="2832">
          <p15:clr>
            <a:srgbClr val="FBAE40"/>
          </p15:clr>
        </p15:guide>
        <p15:guide id="14" orient="horz" pos="15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66123" y="1"/>
            <a:ext cx="10325877" cy="6858000"/>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Demonstration</a:t>
            </a:r>
          </a:p>
        </p:txBody>
      </p:sp>
      <p:sp>
        <p:nvSpPr>
          <p:cNvPr id="3" name="Text Placeholder 2"/>
          <p:cNvSpPr>
            <a:spLocks noGrp="1"/>
          </p:cNvSpPr>
          <p:nvPr>
            <p:ph type="body" sz="quarter" idx="14"/>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spTree>
    <p:extLst>
      <p:ext uri="{BB962C8B-B14F-4D97-AF65-F5344CB8AC3E}">
        <p14:creationId xmlns:p14="http://schemas.microsoft.com/office/powerpoint/2010/main" val="227074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77839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6916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15" name="Rätvinklig triangel 14">
            <a:extLst>
              <a:ext uri="{FF2B5EF4-FFF2-40B4-BE49-F238E27FC236}">
                <a16:creationId xmlns:a16="http://schemas.microsoft.com/office/drawing/2014/main" id="{649E1107-8A6F-4657-9F13-6ED3971E4B98}"/>
              </a:ext>
            </a:extLst>
          </p:cNvPr>
          <p:cNvSpPr/>
          <p:nvPr userDrawn="1"/>
        </p:nvSpPr>
        <p:spPr>
          <a:xfrm rot="16200000">
            <a:off x="8589432" y="3255433"/>
            <a:ext cx="3708401" cy="3496731"/>
          </a:xfrm>
          <a:prstGeom prst="rtTriangle">
            <a:avLst/>
          </a:prstGeom>
          <a:solidFill>
            <a:srgbClr val="7626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BEC56494-2615-46C4-89E6-F0504E47DDE6}"/>
              </a:ext>
            </a:extLst>
          </p:cNvPr>
          <p:cNvSpPr/>
          <p:nvPr userDrawn="1"/>
        </p:nvSpPr>
        <p:spPr>
          <a:xfrm>
            <a:off x="0" y="-2"/>
            <a:ext cx="12192000" cy="1690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57349EE4-9055-4DED-81D6-8B463FA82404}"/>
              </a:ext>
            </a:extLst>
          </p:cNvPr>
          <p:cNvCxnSpPr>
            <a:cxnSpLocks/>
          </p:cNvCxnSpPr>
          <p:nvPr userDrawn="1"/>
        </p:nvCxnSpPr>
        <p:spPr>
          <a:xfrm>
            <a:off x="0" y="1758983"/>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ätvinklig triangel 11">
            <a:extLst>
              <a:ext uri="{FF2B5EF4-FFF2-40B4-BE49-F238E27FC236}">
                <a16:creationId xmlns:a16="http://schemas.microsoft.com/office/drawing/2014/main" id="{26BB185D-D484-4946-BC46-15633A6E2300}"/>
              </a:ext>
            </a:extLst>
          </p:cNvPr>
          <p:cNvSpPr/>
          <p:nvPr userDrawn="1"/>
        </p:nvSpPr>
        <p:spPr>
          <a:xfrm rot="10800000">
            <a:off x="7848600" y="-6100"/>
            <a:ext cx="4343400" cy="220129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ätvinklig triangel 9">
            <a:extLst>
              <a:ext uri="{FF2B5EF4-FFF2-40B4-BE49-F238E27FC236}">
                <a16:creationId xmlns:a16="http://schemas.microsoft.com/office/drawing/2014/main" id="{16F33B70-DC66-4CD0-A7EC-04866381B3ED}"/>
              </a:ext>
            </a:extLst>
          </p:cNvPr>
          <p:cNvSpPr/>
          <p:nvPr userDrawn="1"/>
        </p:nvSpPr>
        <p:spPr>
          <a:xfrm rot="10800000">
            <a:off x="8017931" y="-6102"/>
            <a:ext cx="4174068" cy="2122759"/>
          </a:xfrm>
          <a:prstGeom prst="rtTriangle">
            <a:avLst/>
          </a:prstGeom>
          <a:solidFill>
            <a:srgbClr val="A18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4" name="Bildobjekt 13">
            <a:extLst>
              <a:ext uri="{FF2B5EF4-FFF2-40B4-BE49-F238E27FC236}">
                <a16:creationId xmlns:a16="http://schemas.microsoft.com/office/drawing/2014/main" id="{BBDBF963-6515-45BC-969E-84BFBDEFE51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7937" b="95238" l="2643" r="95567">
                        <a14:foregroundMark x1="21176" y1="71092" x2="29071" y2="43254"/>
                        <a14:foregroundMark x1="15004" y1="92857" x2="16844" y2="86370"/>
                        <a14:foregroundMark x1="29071" y1="43254" x2="32225" y2="46032"/>
                        <a14:foregroundMark x1="3666" y1="31842" x2="2643" y2="21429"/>
                        <a14:foregroundMark x1="8355" y1="79563" x2="8100" y2="76967"/>
                        <a14:foregroundMark x1="24822" y1="11352" x2="27536" y2="10119"/>
                        <a14:foregroundMark x1="2643" y1="21429" x2="3196" y2="21178"/>
                        <a14:foregroundMark x1="37990" y1="28270" x2="38942" y2="29922"/>
                        <a14:foregroundMark x1="27536" y1="10119" x2="28272" y2="11398"/>
                        <a14:foregroundMark x1="43451" y1="77243" x2="43223" y2="78571"/>
                        <a14:foregroundMark x1="48611" y1="47222" x2="47428" y2="54106"/>
                        <a14:foregroundMark x1="61466" y1="56548" x2="61683" y2="56597"/>
                        <a14:foregroundMark x1="72724" y1="55784" x2="74225" y2="55365"/>
                        <a14:foregroundMark x1="72123" y1="55952" x2="72657" y2="55803"/>
                        <a14:foregroundMark x1="76589" y1="77151" x2="76641" y2="77381"/>
                        <a14:foregroundMark x1="72038" y1="57143" x2="72467" y2="59030"/>
                        <a14:foregroundMark x1="71526" y1="68056" x2="72421" y2="67772"/>
                        <a14:foregroundMark x1="78261" y1="56944" x2="79028" y2="55952"/>
                        <a14:foregroundMark x1="86275" y1="56349" x2="89344" y2="56548"/>
                        <a14:foregroundMark x1="89219" y1="78459" x2="89514" y2="80159"/>
                        <a14:foregroundMark x1="87190" y1="66756" x2="87260" y2="67159"/>
                        <a14:foregroundMark x1="85592" y1="57540" x2="85871" y2="59149"/>
                        <a14:foregroundMark x1="91556" y1="56722" x2="91475" y2="77778"/>
                        <a14:foregroundMark x1="91560" y1="55754" x2="91556" y2="56693"/>
                        <a14:foregroundMark x1="74066" y1="36621" x2="74407" y2="36478"/>
                        <a14:foregroundMark x1="33674" y1="93651" x2="32566" y2="73810"/>
                        <a14:foregroundMark x1="32822" y1="95238" x2="33504" y2="64484"/>
                        <a14:foregroundMark x1="43478" y1="79167" x2="49616" y2="71429"/>
                        <a14:backgroundMark x1="19608" y1="74405" x2="18841" y2="83333"/>
                        <a14:backgroundMark x1="17818" y1="83929" x2="17818" y2="83929"/>
                        <a14:backgroundMark x1="17818" y1="83929" x2="17818" y2="85516"/>
                        <a14:backgroundMark x1="18500" y1="80952" x2="18244" y2="86706"/>
                        <a14:backgroundMark x1="19778" y1="75000" x2="21228" y2="76190"/>
                        <a14:backgroundMark x1="6394" y1="16071" x2="19267" y2="15873"/>
                        <a14:backgroundMark x1="19267" y1="15873" x2="23785" y2="15278"/>
                        <a14:backgroundMark x1="5371" y1="18254" x2="5371" y2="24206"/>
                        <a14:backgroundMark x1="5286" y1="35714" x2="7161" y2="52976"/>
                        <a14:backgroundMark x1="4859" y1="31548" x2="5286" y2="40873"/>
                        <a14:backgroundMark x1="5286" y1="52381" x2="7843" y2="72024"/>
                        <a14:backgroundMark x1="7843" y1="72024" x2="7758" y2="72024"/>
                        <a14:backgroundMark x1="6820" y1="72222" x2="9292" y2="72222"/>
                        <a14:backgroundMark x1="6650" y1="72817" x2="10401" y2="72619"/>
                        <a14:backgroundMark x1="27707" y1="15278" x2="34186" y2="19444"/>
                        <a14:backgroundMark x1="34527" y1="19444" x2="36232" y2="23611"/>
                        <a14:backgroundMark x1="34697" y1="25595" x2="36914" y2="22222"/>
                        <a14:backgroundMark x1="36914" y1="22421" x2="35806" y2="26984"/>
                        <a14:backgroundMark x1="27536" y1="14286" x2="29753" y2="13690"/>
                        <a14:backgroundMark x1="40665" y1="30556" x2="46121" y2="43056"/>
                        <a14:backgroundMark x1="40921" y1="31548" x2="40750" y2="30952"/>
                        <a14:backgroundMark x1="41688" y1="28770" x2="40665" y2="33135"/>
                        <a14:backgroundMark x1="46888" y1="35516" x2="46888" y2="47222"/>
                        <a14:backgroundMark x1="46121" y1="53175" x2="43478" y2="72619"/>
                        <a14:backgroundMark x1="43478" y1="72619" x2="44928" y2="73214"/>
                        <a14:backgroundMark x1="57630" y1="59921" x2="59079" y2="64087"/>
                        <a14:backgroundMark x1="58397" y1="65675" x2="58397" y2="65079"/>
                        <a14:backgroundMark x1="57460" y1="63492" x2="59079" y2="64683"/>
                        <a14:backgroundMark x1="55584" y1="72619" x2="56436" y2="72619"/>
                        <a14:backgroundMark x1="56436" y1="72619" x2="57971" y2="75198"/>
                        <a14:backgroundMark x1="54220" y1="69841" x2="56948" y2="72024"/>
                        <a14:backgroundMark x1="63853" y1="55952" x2="63939" y2="68651"/>
                        <a14:backgroundMark x1="67604" y1="57143" x2="67690" y2="69643"/>
                        <a14:backgroundMark x1="67690" y1="73810" x2="67690" y2="67659"/>
                        <a14:backgroundMark x1="73657" y1="61706" x2="76556" y2="77183"/>
                        <a14:backgroundMark x1="73316" y1="63889" x2="73316" y2="60119"/>
                        <a14:backgroundMark x1="73657" y1="63889" x2="74169" y2="61706"/>
                        <a14:backgroundMark x1="74084" y1="60516" x2="73657" y2="62897"/>
                        <a14:backgroundMark x1="86530" y1="65079" x2="86530" y2="61310"/>
                        <a14:backgroundMark x1="89599" y1="71429" x2="89344" y2="76389"/>
                        <a14:backgroundMark x1="93691" y1="55754" x2="94800" y2="69246"/>
                        <a14:backgroundMark x1="92839" y1="76786" x2="92754" y2="62698"/>
                        <a14:backgroundMark x1="86530" y1="71429" x2="89599" y2="71429"/>
                        <a14:backgroundMark x1="86786" y1="77381" x2="89514" y2="77381"/>
                        <a14:backgroundMark x1="86360" y1="74008" x2="87298" y2="70238"/>
                        <a14:backgroundMark x1="88321" y1="71429" x2="86530" y2="71429"/>
                        <a14:backgroundMark x1="76044" y1="51984" x2="76641" y2="56349"/>
                        <a14:backgroundMark x1="58568" y1="26984" x2="58653" y2="43651"/>
                        <a14:backgroundMark x1="56948" y1="35516" x2="56692" y2="31746"/>
                        <a14:backgroundMark x1="56692" y1="31548" x2="56692" y2="30952"/>
                        <a14:backgroundMark x1="56948" y1="30357" x2="56948" y2="34921"/>
                        <a14:backgroundMark x1="58142" y1="37500" x2="59079" y2="46032"/>
                        <a14:backgroundMark x1="61637" y1="30556" x2="61637" y2="43056"/>
                        <a14:backgroundMark x1="63683" y1="26190" x2="64194" y2="40675"/>
                        <a14:backgroundMark x1="61466" y1="28770" x2="60955" y2="31151"/>
                        <a14:backgroundMark x1="56181" y1="31548" x2="56181" y2="30357"/>
                        <a14:backgroundMark x1="56607" y1="30357" x2="56607" y2="32738"/>
                        <a14:backgroundMark x1="56863" y1="37302" x2="56692" y2="31548"/>
                        <a14:backgroundMark x1="67178" y1="29762" x2="67178" y2="36310"/>
                        <a14:backgroundMark x1="65899" y1="43056" x2="65644" y2="37302"/>
                        <a14:backgroundMark x1="67349" y1="44444" x2="67690" y2="38492"/>
                        <a14:backgroundMark x1="68116" y1="45040" x2="68116" y2="37302"/>
                        <a14:backgroundMark x1="70162" y1="28175" x2="70077" y2="40278"/>
                        <a14:backgroundMark x1="72805" y1="28571" x2="73146" y2="35714"/>
                        <a14:backgroundMark x1="72805" y1="46032" x2="72379" y2="34921"/>
                        <a14:backgroundMark x1="74084" y1="46032" x2="73657" y2="35119"/>
                        <a14:backgroundMark x1="73913" y1="36310" x2="73913" y2="36310"/>
                        <a14:backgroundMark x1="76641" y1="28571" x2="76556" y2="40079"/>
                        <a14:backgroundMark x1="78005" y1="28571" x2="78261" y2="42063"/>
                        <a14:backgroundMark x1="82609" y1="28571" x2="81330" y2="39683"/>
                        <a14:backgroundMark x1="83546" y1="31548" x2="92583" y2="27579"/>
                        <a14:backgroundMark x1="91986" y1="24603" x2="93095" y2="36310"/>
                        <a14:backgroundMark x1="74084" y1="36706" x2="72634" y2="34921"/>
                        <a14:backgroundMark x1="68372" y1="33730" x2="66922" y2="45040"/>
                        <a14:backgroundMark x1="57204" y1="27381" x2="56351" y2="32540"/>
                        <a14:backgroundMark x1="72549" y1="36111" x2="72038" y2="43849"/>
                        <a14:backgroundMark x1="55243" y1="10516" x2="84825" y2="5556"/>
                        <a14:backgroundMark x1="54220" y1="10714" x2="80648" y2="7540"/>
                        <a14:backgroundMark x1="80648" y1="7540" x2="91304" y2="7937"/>
                        <a14:backgroundMark x1="76812" y1="15873" x2="58227" y2="16071"/>
                        <a14:backgroundMark x1="63598" y1="11310" x2="91219" y2="12302"/>
                        <a14:backgroundMark x1="95567" y1="11310" x2="90793" y2="13690"/>
                      </a14:backgroundRemoval>
                    </a14:imgEffect>
                  </a14:imgLayer>
                </a14:imgProps>
              </a:ext>
            </a:extLst>
          </a:blip>
          <a:srcRect r="44067"/>
          <a:stretch/>
        </p:blipFill>
        <p:spPr>
          <a:xfrm>
            <a:off x="10664446" y="189734"/>
            <a:ext cx="1248153" cy="958807"/>
          </a:xfrm>
          <a:prstGeom prst="rect">
            <a:avLst/>
          </a:prstGeom>
        </p:spPr>
      </p:pic>
      <p:sp>
        <p:nvSpPr>
          <p:cNvPr id="19" name="Rätvinklig triangel 18">
            <a:extLst>
              <a:ext uri="{FF2B5EF4-FFF2-40B4-BE49-F238E27FC236}">
                <a16:creationId xmlns:a16="http://schemas.microsoft.com/office/drawing/2014/main" id="{D2BF4F50-3AE9-4F6B-9C9C-D43136DA9AF3}"/>
              </a:ext>
            </a:extLst>
          </p:cNvPr>
          <p:cNvSpPr/>
          <p:nvPr userDrawn="1"/>
        </p:nvSpPr>
        <p:spPr>
          <a:xfrm rot="16200000">
            <a:off x="8712188" y="3378185"/>
            <a:ext cx="3572960" cy="338666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098" name="Picture 2" descr="Bildresultat fÃ¶r stockholm night">
            <a:extLst>
              <a:ext uri="{FF2B5EF4-FFF2-40B4-BE49-F238E27FC236}">
                <a16:creationId xmlns:a16="http://schemas.microsoft.com/office/drawing/2014/main" id="{B25877B0-420F-499A-8274-6601EF0377E2}"/>
              </a:ext>
            </a:extLst>
          </p:cNvPr>
          <p:cNvPicPr>
            <a:picLocks noChangeAspect="1" noChangeArrowheads="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963004" y="3452814"/>
            <a:ext cx="3228995" cy="3405186"/>
          </a:xfrm>
          <a:prstGeom prst="rtTriangl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37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8265045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8" cy="1793104"/>
          </a:xfrm>
          <a:noFill/>
        </p:spPr>
        <p:txBody>
          <a:bodyPr lIns="0" tIns="0" rIns="0" bIns="182880" anchor="b" anchorCtr="0"/>
          <a:lstStyle>
            <a:lvl1pPr>
              <a:defRPr sz="4706"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spTree>
    <p:extLst>
      <p:ext uri="{BB962C8B-B14F-4D97-AF65-F5344CB8AC3E}">
        <p14:creationId xmlns:p14="http://schemas.microsoft.com/office/powerpoint/2010/main" val="1809793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4" cy="724246"/>
          </a:xfrm>
        </p:spPr>
        <p:txBody>
          <a:bodyPr/>
          <a:lstStyle>
            <a:lvl1pPr>
              <a:defRPr sz="1765">
                <a:solidFill>
                  <a:schemeClr val="bg1"/>
                </a:solidFill>
              </a:defRPr>
            </a:lvl1pPr>
            <a:lvl2pPr>
              <a:defRPr sz="1765">
                <a:solidFill>
                  <a:schemeClr val="bg1"/>
                </a:solidFill>
              </a:defRPr>
            </a:lvl2pPr>
            <a:lvl3pPr>
              <a:defRPr sz="1373"/>
            </a:lvl3pPr>
            <a:lvl4pPr>
              <a:defRPr sz="1373"/>
            </a:lvl4pPr>
            <a:lvl5pPr>
              <a:defRPr sz="1030"/>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8" cy="1793104"/>
          </a:xfrm>
          <a:noFill/>
        </p:spPr>
        <p:txBody>
          <a:bodyPr lIns="0" tIns="0" rIns="0" bIns="182880" anchor="b" anchorCtr="0"/>
          <a:lstStyle>
            <a:lvl1pPr>
              <a:defRPr sz="4706"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01372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1"/>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724246"/>
          </a:xfrm>
        </p:spPr>
        <p:txBody>
          <a:bodyPr/>
          <a:lstStyle>
            <a:lvl1pPr>
              <a:defRPr sz="1765">
                <a:solidFill>
                  <a:schemeClr val="bg1"/>
                </a:solidFill>
              </a:defRPr>
            </a:lvl1pPr>
            <a:lvl2pPr>
              <a:defRPr sz="1765">
                <a:solidFill>
                  <a:schemeClr val="bg1"/>
                </a:solidFill>
              </a:defRPr>
            </a:lvl2pPr>
            <a:lvl3pPr>
              <a:defRPr sz="1373"/>
            </a:lvl3pPr>
            <a:lvl4pPr>
              <a:defRPr sz="1373"/>
            </a:lvl4pPr>
            <a:lvl5pPr>
              <a:defRPr sz="103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70" cy="1793104"/>
          </a:xfrm>
          <a:noFill/>
        </p:spPr>
        <p:txBody>
          <a:bodyPr lIns="0" tIns="0" rIns="0" bIns="182880" anchor="b" anchorCtr="0"/>
          <a:lstStyle>
            <a:lvl1pPr>
              <a:defRPr sz="4706"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764802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1"/>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138"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0" cy="724246"/>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spTree>
    <p:extLst>
      <p:ext uri="{BB962C8B-B14F-4D97-AF65-F5344CB8AC3E}">
        <p14:creationId xmlns:p14="http://schemas.microsoft.com/office/powerpoint/2010/main" val="933999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138"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0" cy="724246"/>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stretch>
            <a:fillRect/>
          </a:stretch>
        </p:blipFill>
        <p:spPr>
          <a:xfrm>
            <a:off x="3291261" y="0"/>
            <a:ext cx="8900739"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247209" y="990191"/>
            <a:ext cx="8543880" cy="4877618"/>
            <a:chOff x="3256668" y="185626"/>
            <a:chExt cx="8715202"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858360" y="2383092"/>
              <a:ext cx="2113510" cy="2114441"/>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0261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7" cy="3786998"/>
          </a:xfrm>
        </p:spPr>
        <p:txBody>
          <a:bodyPr wrap="square" lIns="0" tIns="0" rIns="0" bIns="0">
            <a:noAutofit/>
          </a:bodyPr>
          <a:lstStyle>
            <a:lvl1pPr marL="0" indent="0" defTabSz="507382">
              <a:spcAft>
                <a:spcPts val="490"/>
              </a:spcAft>
              <a:buNone/>
              <a:defRPr sz="1765" spc="0" baseline="0">
                <a:solidFill>
                  <a:schemeClr val="tx2"/>
                </a:solidFill>
              </a:defRPr>
            </a:lvl1pPr>
            <a:lvl2pPr marL="224120" indent="0">
              <a:buNone/>
              <a:defRPr sz="1765"/>
            </a:lvl2pPr>
            <a:lvl3pPr marL="448239" indent="0">
              <a:buNone/>
              <a:defRPr sz="1765"/>
            </a:lvl3pPr>
            <a:lvl4pPr marL="672359" indent="0">
              <a:buNone/>
              <a:defRPr sz="1765"/>
            </a:lvl4pPr>
            <a:lvl5pPr marL="896480"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3780051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sp>
        <p:nvSpPr>
          <p:cNvPr id="6" name="Rectangle 5"/>
          <p:cNvSpPr/>
          <p:nvPr userDrawn="1"/>
        </p:nvSpPr>
        <p:spPr bwMode="auto">
          <a:xfrm>
            <a:off x="6813131"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3"/>
              </a:solidFill>
              <a:ea typeface="Segoe UI" pitchFamily="34" charset="0"/>
              <a:cs typeface="Segoe UI" pitchFamily="34" charset="0"/>
            </a:endParaRPr>
          </a:p>
        </p:txBody>
      </p:sp>
      <p:sp>
        <p:nvSpPr>
          <p:cNvPr id="8" name="Freeform 52"/>
          <p:cNvSpPr>
            <a:spLocks noEditPoints="1"/>
          </p:cNvSpPr>
          <p:nvPr userDrawn="1"/>
        </p:nvSpPr>
        <p:spPr bwMode="black">
          <a:xfrm>
            <a:off x="7412284" y="1408502"/>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51200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41754636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20" indent="0">
              <a:buNone/>
              <a:defRPr/>
            </a:lvl2pPr>
            <a:lvl3pPr marL="448239" indent="0">
              <a:buNone/>
              <a:defRPr/>
            </a:lvl3pPr>
            <a:lvl4pPr marL="672359" indent="0">
              <a:buNone/>
              <a:defRPr/>
            </a:lvl4pPr>
            <a:lvl5pPr marL="89648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5220"/>
          </a:xfrm>
        </p:spPr>
        <p:txBody>
          <a:bodyPr lIns="0" tIns="0" rIns="0" bIns="0"/>
          <a:lstStyle>
            <a:lvl1pPr marL="0" indent="0">
              <a:lnSpc>
                <a:spcPts val="1765"/>
              </a:lnSpc>
              <a:spcBef>
                <a:spcPts val="0"/>
              </a:spcBef>
              <a:spcAft>
                <a:spcPts val="588"/>
              </a:spcAft>
              <a:buNone/>
              <a:defRPr sz="1373" b="0" spc="0" baseline="0">
                <a:solidFill>
                  <a:srgbClr val="008C72"/>
                </a:solidFill>
                <a:latin typeface="+mj-lt"/>
              </a:defRPr>
            </a:lvl1pPr>
            <a:lvl2pPr marL="280149" marR="0" indent="-280149" algn="l" defTabSz="91446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39" indent="0">
              <a:buNone/>
              <a:defRPr/>
            </a:lvl3pPr>
            <a:lvl4pPr marL="672359" indent="0">
              <a:buNone/>
              <a:defRPr/>
            </a:lvl4pPr>
            <a:lvl5pPr marL="896480" indent="0">
              <a:buNone/>
              <a:defRPr/>
            </a:lvl5pPr>
          </a:lstStyle>
          <a:p>
            <a:pPr lvl="0"/>
            <a:r>
              <a:rPr lang="en-US"/>
              <a:t>Paragraph title Segoe UI </a:t>
            </a:r>
            <a:r>
              <a:rPr lang="en-US" err="1"/>
              <a:t>Semibold</a:t>
            </a:r>
            <a:r>
              <a:rPr lang="en-US"/>
              <a:t> 14/18</a:t>
            </a:r>
          </a:p>
          <a:p>
            <a:pPr marL="280149" marR="0" lvl="1" indent="-280149" algn="l" defTabSz="914462" rtl="0" eaLnBrk="1" fontAlgn="auto" latinLnBrk="0" hangingPunct="1">
              <a:lnSpc>
                <a:spcPts val="1765"/>
              </a:lnSpc>
              <a:spcBef>
                <a:spcPts val="1177"/>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49" marR="0" lvl="1" indent="-280149" algn="l" defTabSz="914462" rtl="0" eaLnBrk="1" fontAlgn="auto" latinLnBrk="0" hangingPunct="1">
              <a:lnSpc>
                <a:spcPts val="1765"/>
              </a:lnSpc>
              <a:spcBef>
                <a:spcPts val="1177"/>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8" y="3151389"/>
            <a:ext cx="3618381" cy="2675220"/>
          </a:xfrm>
        </p:spPr>
        <p:txBody>
          <a:bodyPr lIns="0" tIns="0" rIns="0" bIns="0"/>
          <a:lstStyle>
            <a:lvl1pPr marL="0" indent="0">
              <a:lnSpc>
                <a:spcPts val="1765"/>
              </a:lnSpc>
              <a:spcBef>
                <a:spcPts val="0"/>
              </a:spcBef>
              <a:spcAft>
                <a:spcPts val="588"/>
              </a:spcAft>
              <a:buNone/>
              <a:defRPr sz="1373" b="0" spc="0" baseline="0">
                <a:solidFill>
                  <a:srgbClr val="008C72"/>
                </a:solidFill>
                <a:latin typeface="+mj-lt"/>
              </a:defRPr>
            </a:lvl1pPr>
            <a:lvl2pPr marL="280149" marR="0" indent="-280149" algn="l" defTabSz="91446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39" indent="0">
              <a:buNone/>
              <a:defRPr/>
            </a:lvl3pPr>
            <a:lvl4pPr marL="672359" indent="0">
              <a:buNone/>
              <a:defRPr/>
            </a:lvl4pPr>
            <a:lvl5pPr marL="896480" indent="0">
              <a:buNone/>
              <a:defRPr/>
            </a:lvl5pPr>
          </a:lstStyle>
          <a:p>
            <a:pPr lvl="0"/>
            <a:r>
              <a:rPr lang="en-US"/>
              <a:t>Paragraph title Segoe UI </a:t>
            </a:r>
            <a:r>
              <a:rPr lang="en-US" err="1"/>
              <a:t>Semibold</a:t>
            </a:r>
            <a:r>
              <a:rPr lang="en-US"/>
              <a:t> 14/18</a:t>
            </a:r>
          </a:p>
          <a:p>
            <a:pPr marL="280149" marR="0" lvl="1" indent="-280149" algn="l" defTabSz="914462" rtl="0" eaLnBrk="1" fontAlgn="auto" latinLnBrk="0" hangingPunct="1">
              <a:lnSpc>
                <a:spcPts val="1765"/>
              </a:lnSpc>
              <a:spcBef>
                <a:spcPts val="1177"/>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49" marR="0" lvl="1" indent="-280149" algn="l" defTabSz="914462" rtl="0" eaLnBrk="1" fontAlgn="auto" latinLnBrk="0" hangingPunct="1">
              <a:lnSpc>
                <a:spcPts val="1765"/>
              </a:lnSpc>
              <a:spcBef>
                <a:spcPts val="1177"/>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9"/>
            <a:ext cx="3618381" cy="2675220"/>
          </a:xfrm>
        </p:spPr>
        <p:txBody>
          <a:bodyPr lIns="0" tIns="0" rIns="0" bIns="0"/>
          <a:lstStyle>
            <a:lvl1pPr marL="0" indent="0">
              <a:lnSpc>
                <a:spcPts val="1765"/>
              </a:lnSpc>
              <a:spcBef>
                <a:spcPts val="0"/>
              </a:spcBef>
              <a:spcAft>
                <a:spcPts val="588"/>
              </a:spcAft>
              <a:buNone/>
              <a:defRPr sz="1373" b="0" spc="0" baseline="0">
                <a:solidFill>
                  <a:srgbClr val="008C72"/>
                </a:solidFill>
                <a:latin typeface="+mj-lt"/>
              </a:defRPr>
            </a:lvl1pPr>
            <a:lvl2pPr marL="280149" marR="0" indent="-280149" algn="l" defTabSz="91446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39" indent="0">
              <a:buNone/>
              <a:defRPr/>
            </a:lvl3pPr>
            <a:lvl4pPr marL="672359" indent="0">
              <a:buNone/>
              <a:defRPr/>
            </a:lvl4pPr>
            <a:lvl5pPr marL="896480" indent="0">
              <a:buNone/>
              <a:defRPr/>
            </a:lvl5pPr>
          </a:lstStyle>
          <a:p>
            <a:pPr lvl="0"/>
            <a:r>
              <a:rPr lang="en-US"/>
              <a:t>Paragraph title Segoe UI </a:t>
            </a:r>
            <a:r>
              <a:rPr lang="en-US" err="1"/>
              <a:t>Semibold</a:t>
            </a:r>
            <a:r>
              <a:rPr lang="en-US"/>
              <a:t> 14/18</a:t>
            </a:r>
          </a:p>
          <a:p>
            <a:pPr marL="280149" marR="0" lvl="1" indent="-280149" algn="l" defTabSz="914462" rtl="0" eaLnBrk="1" fontAlgn="auto" latinLnBrk="0" hangingPunct="1">
              <a:lnSpc>
                <a:spcPts val="1765"/>
              </a:lnSpc>
              <a:spcBef>
                <a:spcPts val="1177"/>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49" marR="0" lvl="1" indent="-280149" algn="l" defTabSz="914462" rtl="0" eaLnBrk="1" fontAlgn="auto" latinLnBrk="0" hangingPunct="1">
              <a:lnSpc>
                <a:spcPts val="1765"/>
              </a:lnSpc>
              <a:spcBef>
                <a:spcPts val="1177"/>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22815255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4"/>
            <a:ext cx="3618381" cy="2435151"/>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4"/>
            <a:ext cx="3618381" cy="2435151"/>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40820952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3"/>
            <a:ext cx="3618381"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2" y="4927923"/>
            <a:ext cx="3618381"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3"/>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3"/>
            <a:ext cx="3618381"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330363915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778790"/>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65560408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37796432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41693"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6"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4396757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4738352"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1821901"/>
            <a:ext cx="4885203" cy="3260896"/>
          </a:xfrm>
          <a:noFill/>
        </p:spPr>
        <p:txBody>
          <a:bodyPr vert="horz" wrap="square" lIns="0" tIns="0" rIns="0" bIns="0" rtlCol="0" anchor="t" anchorCtr="0">
            <a:noAutofit/>
          </a:bodyPr>
          <a:lstStyle>
            <a:lvl1pPr>
              <a:defRPr lang="en-US" sz="3922" spc="-49" baseline="0" dirty="0">
                <a:solidFill>
                  <a:schemeClr val="tx1"/>
                </a:solidFill>
                <a:latin typeface="+mn-lt"/>
              </a:defRPr>
            </a:lvl1pPr>
          </a:lstStyle>
          <a:p>
            <a:pPr marL="0" lvl="0">
              <a:lnSpc>
                <a:spcPts val="5490"/>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7366641" y="-165506"/>
            <a:ext cx="7266056" cy="7733989"/>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65960416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6"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88466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6"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77050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r="39985" b="9936"/>
          <a:stretch/>
        </p:blipFill>
        <p:spPr>
          <a:xfrm>
            <a:off x="6813133" y="-1"/>
            <a:ext cx="6092295" cy="6858001"/>
          </a:xfrm>
          <a:prstGeom prst="rect">
            <a:avLst/>
          </a:prstGeom>
        </p:spPr>
      </p:pic>
      <p:sp>
        <p:nvSpPr>
          <p:cNvPr id="20" name="Rectangle 19"/>
          <p:cNvSpPr/>
          <p:nvPr/>
        </p:nvSpPr>
        <p:spPr bwMode="gray">
          <a:xfrm>
            <a:off x="1" y="0"/>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634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5541960" cy="403137"/>
          </a:xfrm>
        </p:spPr>
        <p:txBody>
          <a:bodyPr wrap="square" lIns="0" tIns="0" rIns="0" bIns="0">
            <a:spAutoFit/>
          </a:bodyPr>
          <a:lstStyle>
            <a:lvl1pPr>
              <a:lnSpc>
                <a:spcPts val="3138"/>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890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20" indent="0">
              <a:buNone/>
              <a:defRPr/>
            </a:lvl2pPr>
            <a:lvl3pPr marL="448239" indent="0">
              <a:buNone/>
              <a:defRPr/>
            </a:lvl3pPr>
            <a:lvl4pPr marL="672359" indent="0">
              <a:buNone/>
              <a:defRPr/>
            </a:lvl4pPr>
            <a:lvl5pPr marL="89648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2213042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3"/>
            <a:ext cx="3618381" cy="1186064"/>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3"/>
            <a:ext cx="3618381" cy="1186064"/>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sz="1373">
                <a:solidFill>
                  <a:srgbClr val="008C72"/>
                </a:solidFill>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2" y="4927923"/>
            <a:ext cx="3618381" cy="1186064"/>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sz="1373">
                <a:solidFill>
                  <a:srgbClr val="008C72"/>
                </a:solidFill>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52627901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3570284"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20" indent="0">
              <a:buNone/>
              <a:defRPr/>
            </a:lvl2pPr>
            <a:lvl3pPr marL="448239" indent="0">
              <a:buNone/>
              <a:defRPr/>
            </a:lvl3pPr>
            <a:lvl4pPr marL="672359" indent="0">
              <a:buNone/>
              <a:defRPr/>
            </a:lvl4pPr>
            <a:lvl5pPr marL="89648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149" indent="-280149">
              <a:lnSpc>
                <a:spcPts val="1765"/>
              </a:lnSpc>
              <a:spcBef>
                <a:spcPts val="0"/>
              </a:spcBef>
              <a:buFont typeface="Arial" panose="020B0604020202020204" pitchFamily="34" charset="0"/>
              <a:buChar char="•"/>
              <a:defRPr sz="1373" b="0" i="0" spc="0">
                <a:solidFill>
                  <a:schemeClr val="tx1"/>
                </a:solidFill>
                <a:latin typeface="+mn-lt"/>
              </a:defRPr>
            </a:lvl1pPr>
            <a:lvl2pPr marL="0" indent="0">
              <a:lnSpc>
                <a:spcPts val="1765"/>
              </a:lnSpc>
              <a:spcBef>
                <a:spcPts val="0"/>
              </a:spcBef>
              <a:buNone/>
              <a:defRPr sz="1373">
                <a:solidFill>
                  <a:schemeClr val="tx1"/>
                </a:solidFill>
              </a:defRPr>
            </a:lvl2pPr>
            <a:lvl3pPr marL="448239" indent="0">
              <a:buNone/>
              <a:defRPr/>
            </a:lvl3pPr>
            <a:lvl4pPr marL="672359" indent="0">
              <a:buNone/>
              <a:defRPr/>
            </a:lvl4pPr>
            <a:lvl5pPr marL="89648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4"/>
            <a:ext cx="5834042" cy="543185"/>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7647274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4"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4"/>
            <a:ext cx="5834042" cy="543185"/>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1" y="2000738"/>
            <a:ext cx="1693247" cy="3034292"/>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7" y="2000738"/>
            <a:ext cx="1693247" cy="3034292"/>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47789607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30471514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3"/>
            <a:ext cx="3618381" cy="301770"/>
          </a:xfrm>
        </p:spPr>
        <p:txBody>
          <a:bodyPr lIns="0" tIns="0" rIns="0" bIns="0"/>
          <a:lstStyle>
            <a:lvl1pPr marL="0" indent="0">
              <a:lnSpc>
                <a:spcPts val="1177"/>
              </a:lnSpc>
              <a:spcBef>
                <a:spcPts val="882"/>
              </a:spcBef>
              <a:buFont typeface="Arial" panose="020B0604020202020204" pitchFamily="34" charset="0"/>
              <a:buNone/>
              <a:defRPr sz="981" b="0" i="0" spc="0">
                <a:solidFill>
                  <a:schemeClr val="tx1"/>
                </a:solidFill>
                <a:latin typeface="+mn-lt"/>
              </a:defRPr>
            </a:lvl1pPr>
            <a:lvl2pPr marL="0" marR="0" indent="0" algn="l" defTabSz="914462" rtl="0" eaLnBrk="1" fontAlgn="auto" latinLnBrk="0" hangingPunct="1">
              <a:lnSpc>
                <a:spcPts val="1177"/>
              </a:lnSpc>
              <a:spcBef>
                <a:spcPts val="441"/>
              </a:spcBef>
              <a:spcAft>
                <a:spcPts val="0"/>
              </a:spcAft>
              <a:buClrTx/>
              <a:buSzPct val="90000"/>
              <a:buFont typeface="Arial" panose="020B0604020202020204" pitchFamily="34" charset="0"/>
              <a:buNone/>
              <a:tabLst/>
              <a:defRPr sz="981">
                <a:solidFill>
                  <a:schemeClr val="tx1"/>
                </a:solidFill>
              </a:defRPr>
            </a:lvl2pPr>
            <a:lvl3pPr marL="448239" indent="0">
              <a:buNone/>
              <a:defRPr/>
            </a:lvl3pPr>
            <a:lvl4pPr marL="672359" indent="0">
              <a:buNone/>
              <a:defRPr/>
            </a:lvl4pPr>
            <a:lvl5pPr marL="89648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4402130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6636"/>
            <a:ext cx="11306468" cy="543185"/>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95313521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19"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5"/>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46448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8"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6"/>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1" cy="97039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28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53" indent="0">
              <a:buNone/>
              <a:defRPr/>
            </a:lvl3pPr>
            <a:lvl4pPr marL="672231" indent="0">
              <a:buNone/>
              <a:defRPr/>
            </a:lvl4pPr>
            <a:lvl5pPr marL="896307" indent="0">
              <a:buNone/>
              <a:defRPr/>
            </a:lvl5pPr>
          </a:lstStyle>
          <a:p>
            <a:pPr marL="0" marR="0" lvl="0" indent="0" algn="l" defTabSz="91428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066870942"/>
      </p:ext>
    </p:extLst>
  </p:cSld>
  <p:clrMapOvr>
    <a:masterClrMapping/>
  </p:clrMapOvr>
  <p:transition>
    <p:fade/>
  </p:transition>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4"/>
            <a:ext cx="4758211" cy="543097"/>
          </a:xfrm>
        </p:spPr>
        <p:txBody>
          <a:bodyPr wrap="square" lIns="0" tIns="0" rIns="0" bIns="0">
            <a:spAutoFit/>
          </a:bodyPr>
          <a:lstStyle>
            <a:lvl1pPr marL="0" indent="0">
              <a:lnSpc>
                <a:spcPct val="90000"/>
              </a:lnSpc>
              <a:spcAft>
                <a:spcPts val="1200"/>
              </a:spcAft>
              <a:buNone/>
              <a:defRPr sz="1961" b="0" i="0">
                <a:solidFill>
                  <a:schemeClr val="tx1"/>
                </a:solidFill>
                <a:latin typeface="+mn-lt"/>
              </a:defRPr>
            </a:lvl1pPr>
            <a:lvl2pPr marL="224078" indent="0">
              <a:buNone/>
              <a:defRPr/>
            </a:lvl2pPr>
            <a:lvl3pPr marL="448153" indent="0">
              <a:buNone/>
              <a:defRPr/>
            </a:lvl3pPr>
            <a:lvl4pPr marL="672231" indent="0">
              <a:buNone/>
              <a:defRPr/>
            </a:lvl4pPr>
            <a:lvl5pPr marL="896307"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6"/>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986155"/>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r="39985" b="9936"/>
          <a:stretch/>
        </p:blipFill>
        <p:spPr>
          <a:xfrm>
            <a:off x="6813133" y="-1"/>
            <a:ext cx="6092295" cy="6858001"/>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457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69240" y="1086665"/>
            <a:ext cx="11495723" cy="430901"/>
          </a:xfrm>
        </p:spPr>
        <p:txBody>
          <a:bodyPr tIns="0" bIns="0" anchor="ctr">
            <a:spAutoFit/>
          </a:bodyPr>
          <a:lstStyle>
            <a:lvl1pPr marL="0" indent="0">
              <a:buNone/>
              <a:defRPr sz="2800"/>
            </a:lvl1pPr>
            <a:lvl2pPr>
              <a:defRPr sz="1765"/>
            </a:lvl2pPr>
            <a:lvl3pPr>
              <a:defRPr sz="1568"/>
            </a:lvl3pPr>
            <a:lvl4pPr>
              <a:defRPr sz="1372"/>
            </a:lvl4pPr>
            <a:lvl5pPr>
              <a:defRPr sz="1372"/>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287"/>
            <a:fld id="{27258FFF-F925-446B-8502-81C933981705}" type="slidenum">
              <a:rPr lang="en-US" smtClean="0"/>
              <a:pPr defTabSz="914287"/>
              <a:t>‹#›</a:t>
            </a:fld>
            <a:endParaRPr lang="en-US"/>
          </a:p>
        </p:txBody>
      </p:sp>
    </p:spTree>
    <p:extLst>
      <p:ext uri="{BB962C8B-B14F-4D97-AF65-F5344CB8AC3E}">
        <p14:creationId xmlns:p14="http://schemas.microsoft.com/office/powerpoint/2010/main" val="4002947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179301159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5284787"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5" name="Text Placeholder 7">
            <a:extLst>
              <a:ext uri="{FF2B5EF4-FFF2-40B4-BE49-F238E27FC236}">
                <a16:creationId xmlns:a16="http://schemas.microsoft.com/office/drawing/2014/main" id="{BE0B3380-0DF7-40FB-A3DE-59B776D34B8D}"/>
              </a:ext>
            </a:extLst>
          </p:cNvPr>
          <p:cNvSpPr>
            <a:spLocks noGrp="1"/>
          </p:cNvSpPr>
          <p:nvPr>
            <p:ph type="body" sz="quarter" idx="12" hasCustomPrompt="1"/>
          </p:nvPr>
        </p:nvSpPr>
        <p:spPr>
          <a:xfrm>
            <a:off x="6361112" y="1414801"/>
            <a:ext cx="5284787"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212613174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1" y="1414800"/>
            <a:ext cx="3463200"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11" name="Text Placeholder 7">
            <a:extLst>
              <a:ext uri="{FF2B5EF4-FFF2-40B4-BE49-F238E27FC236}">
                <a16:creationId xmlns:a16="http://schemas.microsoft.com/office/drawing/2014/main" id="{2DE404A3-B184-4B1E-9049-DC3AD8C4514C}"/>
              </a:ext>
            </a:extLst>
          </p:cNvPr>
          <p:cNvSpPr>
            <a:spLocks noGrp="1"/>
          </p:cNvSpPr>
          <p:nvPr>
            <p:ph type="body" sz="quarter" idx="12" hasCustomPrompt="1"/>
          </p:nvPr>
        </p:nvSpPr>
        <p:spPr>
          <a:xfrm>
            <a:off x="4364400" y="1414801"/>
            <a:ext cx="3463200"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12" name="Text Placeholder 7">
            <a:extLst>
              <a:ext uri="{FF2B5EF4-FFF2-40B4-BE49-F238E27FC236}">
                <a16:creationId xmlns:a16="http://schemas.microsoft.com/office/drawing/2014/main" id="{8E645A76-A4C4-4A53-881E-9BDE02DB6B30}"/>
              </a:ext>
            </a:extLst>
          </p:cNvPr>
          <p:cNvSpPr>
            <a:spLocks noGrp="1"/>
          </p:cNvSpPr>
          <p:nvPr>
            <p:ph type="body" sz="quarter" idx="13" hasCustomPrompt="1"/>
          </p:nvPr>
        </p:nvSpPr>
        <p:spPr>
          <a:xfrm>
            <a:off x="8190639" y="1414801"/>
            <a:ext cx="3463200"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66890332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528478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5284787" cy="48955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6365874" y="0"/>
            <a:ext cx="5826125" cy="6858000"/>
          </a:xfrm>
          <a:solidFill>
            <a:srgbClr val="000000"/>
          </a:solidFill>
        </p:spPr>
        <p:txBody>
          <a:bodyPr/>
          <a:lstStyle>
            <a:lvl1pPr marL="0" indent="0">
              <a:buNone/>
              <a:defRPr/>
            </a:lvl1pPr>
          </a:lstStyle>
          <a:p>
            <a:endParaRPr lang="en-GB"/>
          </a:p>
        </p:txBody>
      </p:sp>
    </p:spTree>
    <p:extLst>
      <p:ext uri="{BB962C8B-B14F-4D97-AF65-F5344CB8AC3E}">
        <p14:creationId xmlns:p14="http://schemas.microsoft.com/office/powerpoint/2010/main" val="228729185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One Column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713601"/>
            <a:ext cx="11107736"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5" name="Text Placeholder 5">
            <a:extLst>
              <a:ext uri="{FF2B5EF4-FFF2-40B4-BE49-F238E27FC236}">
                <a16:creationId xmlns:a16="http://schemas.microsoft.com/office/drawing/2014/main" id="{0E34B3F9-47B0-4EC2-8340-1423BFA9C8DE}"/>
              </a:ext>
            </a:extLst>
          </p:cNvPr>
          <p:cNvSpPr>
            <a:spLocks noGrp="1"/>
          </p:cNvSpPr>
          <p:nvPr>
            <p:ph type="body" sz="quarter" idx="12" hasCustomPrompt="1"/>
          </p:nvPr>
        </p:nvSpPr>
        <p:spPr>
          <a:xfrm>
            <a:off x="542131" y="1227600"/>
            <a:ext cx="11107737"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Tree>
    <p:extLst>
      <p:ext uri="{BB962C8B-B14F-4D97-AF65-F5344CB8AC3E}">
        <p14:creationId xmlns:p14="http://schemas.microsoft.com/office/powerpoint/2010/main" val="48022194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713601"/>
            <a:ext cx="5284787"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7" name="Text Placeholder 5">
            <a:extLst>
              <a:ext uri="{FF2B5EF4-FFF2-40B4-BE49-F238E27FC236}">
                <a16:creationId xmlns:a16="http://schemas.microsoft.com/office/drawing/2014/main" id="{34FA8773-7976-46A0-ABA2-27AE38A96B5E}"/>
              </a:ext>
            </a:extLst>
          </p:cNvPr>
          <p:cNvSpPr>
            <a:spLocks noGrp="1"/>
          </p:cNvSpPr>
          <p:nvPr>
            <p:ph type="body" sz="quarter" idx="13" hasCustomPrompt="1"/>
          </p:nvPr>
        </p:nvSpPr>
        <p:spPr>
          <a:xfrm>
            <a:off x="542131" y="1227600"/>
            <a:ext cx="11107737"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
        <p:nvSpPr>
          <p:cNvPr id="10" name="Text Placeholder 7">
            <a:extLst>
              <a:ext uri="{FF2B5EF4-FFF2-40B4-BE49-F238E27FC236}">
                <a16:creationId xmlns:a16="http://schemas.microsoft.com/office/drawing/2014/main" id="{03DD35A5-8D4D-4C71-A691-C14B3AB01B59}"/>
              </a:ext>
            </a:extLst>
          </p:cNvPr>
          <p:cNvSpPr>
            <a:spLocks noGrp="1"/>
          </p:cNvSpPr>
          <p:nvPr>
            <p:ph type="body" sz="quarter" idx="14" hasCustomPrompt="1"/>
          </p:nvPr>
        </p:nvSpPr>
        <p:spPr>
          <a:xfrm>
            <a:off x="6369052" y="1713600"/>
            <a:ext cx="5284787"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291958901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Column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1" y="1713601"/>
            <a:ext cx="3463200"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7" name="Text Placeholder 5">
            <a:extLst>
              <a:ext uri="{FF2B5EF4-FFF2-40B4-BE49-F238E27FC236}">
                <a16:creationId xmlns:a16="http://schemas.microsoft.com/office/drawing/2014/main" id="{79E1D01A-3697-48F3-9C45-1DFE05280735}"/>
              </a:ext>
            </a:extLst>
          </p:cNvPr>
          <p:cNvSpPr>
            <a:spLocks noGrp="1"/>
          </p:cNvSpPr>
          <p:nvPr>
            <p:ph type="body" sz="quarter" idx="14" hasCustomPrompt="1"/>
          </p:nvPr>
        </p:nvSpPr>
        <p:spPr>
          <a:xfrm>
            <a:off x="542131" y="1227600"/>
            <a:ext cx="11107737"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
        <p:nvSpPr>
          <p:cNvPr id="10" name="Text Placeholder 7">
            <a:extLst>
              <a:ext uri="{FF2B5EF4-FFF2-40B4-BE49-F238E27FC236}">
                <a16:creationId xmlns:a16="http://schemas.microsoft.com/office/drawing/2014/main" id="{18704738-B328-4338-B549-6F463C300426}"/>
              </a:ext>
            </a:extLst>
          </p:cNvPr>
          <p:cNvSpPr>
            <a:spLocks noGrp="1"/>
          </p:cNvSpPr>
          <p:nvPr>
            <p:ph type="body" sz="quarter" idx="15" hasCustomPrompt="1"/>
          </p:nvPr>
        </p:nvSpPr>
        <p:spPr>
          <a:xfrm>
            <a:off x="4360000" y="1713601"/>
            <a:ext cx="3463200"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13" name="Text Placeholder 7">
            <a:extLst>
              <a:ext uri="{FF2B5EF4-FFF2-40B4-BE49-F238E27FC236}">
                <a16:creationId xmlns:a16="http://schemas.microsoft.com/office/drawing/2014/main" id="{FFDED873-A55D-4527-AF29-004576115AF9}"/>
              </a:ext>
            </a:extLst>
          </p:cNvPr>
          <p:cNvSpPr>
            <a:spLocks noGrp="1"/>
          </p:cNvSpPr>
          <p:nvPr>
            <p:ph type="body" sz="quarter" idx="16" hasCustomPrompt="1"/>
          </p:nvPr>
        </p:nvSpPr>
        <p:spPr>
          <a:xfrm>
            <a:off x="8181839" y="1713601"/>
            <a:ext cx="3463200"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241345181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528478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713600"/>
            <a:ext cx="5284787" cy="45967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5" name="Text Placeholder 5">
            <a:extLst>
              <a:ext uri="{FF2B5EF4-FFF2-40B4-BE49-F238E27FC236}">
                <a16:creationId xmlns:a16="http://schemas.microsoft.com/office/drawing/2014/main" id="{0E34B3F9-47B0-4EC2-8340-1423BFA9C8DE}"/>
              </a:ext>
            </a:extLst>
          </p:cNvPr>
          <p:cNvSpPr>
            <a:spLocks noGrp="1"/>
          </p:cNvSpPr>
          <p:nvPr>
            <p:ph type="body" sz="quarter" idx="12" hasCustomPrompt="1"/>
          </p:nvPr>
        </p:nvSpPr>
        <p:spPr>
          <a:xfrm>
            <a:off x="542131" y="1227600"/>
            <a:ext cx="5280819"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
        <p:nvSpPr>
          <p:cNvPr id="7" name="Picture Placeholder 2">
            <a:extLst>
              <a:ext uri="{FF2B5EF4-FFF2-40B4-BE49-F238E27FC236}">
                <a16:creationId xmlns:a16="http://schemas.microsoft.com/office/drawing/2014/main" id="{A0B60FAD-F4DA-4A90-8B57-C6B13B1CDA63}"/>
              </a:ext>
            </a:extLst>
          </p:cNvPr>
          <p:cNvSpPr>
            <a:spLocks noGrp="1"/>
          </p:cNvSpPr>
          <p:nvPr>
            <p:ph type="pic" sz="quarter" idx="13"/>
          </p:nvPr>
        </p:nvSpPr>
        <p:spPr>
          <a:xfrm>
            <a:off x="6365874" y="0"/>
            <a:ext cx="5826125" cy="6858000"/>
          </a:xfrm>
          <a:solidFill>
            <a:srgbClr val="000000"/>
          </a:solidFill>
        </p:spPr>
        <p:txBody>
          <a:bodyPr/>
          <a:lstStyle>
            <a:lvl1pPr marL="0" indent="0">
              <a:buNone/>
              <a:defRPr/>
            </a:lvl1pPr>
          </a:lstStyle>
          <a:p>
            <a:endParaRPr lang="en-GB"/>
          </a:p>
        </p:txBody>
      </p:sp>
    </p:spTree>
    <p:extLst>
      <p:ext uri="{BB962C8B-B14F-4D97-AF65-F5344CB8AC3E}">
        <p14:creationId xmlns:p14="http://schemas.microsoft.com/office/powerpoint/2010/main" val="272235487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961C69-202D-954F-A40E-CB027BAB7F34}" type="datetimeFigureOut">
              <a:rPr lang="en-US" smtClean="0"/>
              <a:t>1/10/2020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516781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l="3788" r="39341"/>
          <a:stretch/>
        </p:blipFill>
        <p:spPr>
          <a:xfrm>
            <a:off x="6813132" y="0"/>
            <a:ext cx="5378869" cy="6858000"/>
          </a:xfrm>
          <a:prstGeom prst="rect">
            <a:avLst/>
          </a:prstGeom>
        </p:spPr>
      </p:pic>
    </p:spTree>
    <p:extLst>
      <p:ext uri="{BB962C8B-B14F-4D97-AF65-F5344CB8AC3E}">
        <p14:creationId xmlns:p14="http://schemas.microsoft.com/office/powerpoint/2010/main" val="329908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4182250109"/>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BC6C-C462-4C77-8B8B-149A545C6D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242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7791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Section Title Acc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1AD61442-DD2F-43C4-B591-60744006752D}"/>
              </a:ext>
            </a:extLst>
          </p:cNvPr>
          <p:cNvSpPr>
            <a:spLocks noGrp="1"/>
          </p:cNvSpPr>
          <p:nvPr>
            <p:ph type="title" hasCustomPrompt="1"/>
          </p:nvPr>
        </p:nvSpPr>
        <p:spPr>
          <a:xfrm>
            <a:off x="711200" y="1957458"/>
            <a:ext cx="10798629" cy="1412220"/>
          </a:xfrm>
        </p:spPr>
        <p:txBody>
          <a:bodyPr>
            <a:noAutofit/>
          </a:bodyPr>
          <a:lstStyle>
            <a:lvl1pPr>
              <a:defRPr sz="7200">
                <a:solidFill>
                  <a:schemeClr val="bg1"/>
                </a:solidFill>
              </a:defRPr>
            </a:lvl1pPr>
          </a:lstStyle>
          <a:p>
            <a:r>
              <a:rPr lang="en-US"/>
              <a:t>Section title</a:t>
            </a:r>
          </a:p>
        </p:txBody>
      </p:sp>
    </p:spTree>
    <p:extLst>
      <p:ext uri="{BB962C8B-B14F-4D97-AF65-F5344CB8AC3E}">
        <p14:creationId xmlns:p14="http://schemas.microsoft.com/office/powerpoint/2010/main" val="185978844"/>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72943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572853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0101249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1082239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35895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6188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l="3788" r="39341"/>
          <a:stretch/>
        </p:blipFill>
        <p:spPr>
          <a:xfrm>
            <a:off x="6813132" y="0"/>
            <a:ext cx="5378869" cy="6858000"/>
          </a:xfrm>
          <a:prstGeom prst="rect">
            <a:avLst/>
          </a:prstGeom>
        </p:spPr>
      </p:pic>
    </p:spTree>
    <p:extLst>
      <p:ext uri="{BB962C8B-B14F-4D97-AF65-F5344CB8AC3E}">
        <p14:creationId xmlns:p14="http://schemas.microsoft.com/office/powerpoint/2010/main" val="334497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0135"/>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5CA76339-DE8F-4194-95BC-2D85B8F7BCDE}"/>
              </a:ext>
            </a:extLst>
          </p:cNvPr>
          <p:cNvSpPr>
            <a:spLocks noGrp="1"/>
          </p:cNvSpPr>
          <p:nvPr>
            <p:ph type="sldNum" sz="quarter" idx="4"/>
          </p:nvPr>
        </p:nvSpPr>
        <p:spPr>
          <a:xfrm>
            <a:off x="9381566" y="644002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E67D8-2998-4BED-BB63-8EA8212FD52C}" type="slidenum">
              <a:rPr lang="en-US" smtClean="0"/>
              <a:t>‹#›</a:t>
            </a:fld>
            <a:endParaRPr lang="en-US"/>
          </a:p>
        </p:txBody>
      </p:sp>
    </p:spTree>
    <p:extLst>
      <p:ext uri="{BB962C8B-B14F-4D97-AF65-F5344CB8AC3E}">
        <p14:creationId xmlns:p14="http://schemas.microsoft.com/office/powerpoint/2010/main" val="179861244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559" t="19946" r="38989"/>
          <a:stretch/>
        </p:blipFill>
        <p:spPr>
          <a:xfrm>
            <a:off x="6094400" y="0"/>
            <a:ext cx="6097600" cy="6858000"/>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83001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userDrawn="1"/>
        </p:nvPicPr>
        <p:blipFill rotWithShape="1">
          <a:blip r:embed="rId2"/>
          <a:srcRect l="2135"/>
          <a:stretch/>
        </p:blipFill>
        <p:spPr>
          <a:xfrm>
            <a:off x="6095802" y="0"/>
            <a:ext cx="6096198" cy="6858000"/>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544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5" name="Picture 24">
            <a:extLst>
              <a:ext uri="{FF2B5EF4-FFF2-40B4-BE49-F238E27FC236}">
                <a16:creationId xmlns:a16="http://schemas.microsoft.com/office/drawing/2014/main" id="{3C283639-F09A-41BC-9DDD-7E0B25240136}"/>
              </a:ext>
            </a:extLst>
          </p:cNvPr>
          <p:cNvPicPr/>
          <p:nvPr userDrawn="1"/>
        </p:nvPicPr>
        <p:blipFill>
          <a:blip r:embed="rId3"/>
          <a:stretch>
            <a:fillRect/>
          </a:stretch>
        </p:blipFill>
        <p:spPr>
          <a:xfrm>
            <a:off x="6119446" y="1975351"/>
            <a:ext cx="6072554" cy="4882649"/>
          </a:xfrm>
          <a:prstGeom prst="rect">
            <a:avLst/>
          </a:prstGeom>
        </p:spPr>
      </p:pic>
    </p:spTree>
    <p:extLst>
      <p:ext uri="{BB962C8B-B14F-4D97-AF65-F5344CB8AC3E}">
        <p14:creationId xmlns:p14="http://schemas.microsoft.com/office/powerpoint/2010/main" val="360249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userDrawn="1"/>
        </p:nvGrpSpPr>
        <p:grpSpPr>
          <a:xfrm>
            <a:off x="0" y="-1"/>
            <a:ext cx="12192000" cy="6858001"/>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1000" contrast="-21000"/>
                    </a14:imgEffect>
                  </a14:imgLayer>
                </a14:imgProps>
              </a:ext>
              <a:ext uri="{28A0092B-C50C-407E-A947-70E740481C1C}">
                <a14:useLocalDpi xmlns:a14="http://schemas.microsoft.com/office/drawing/2010/main" val="0"/>
              </a:ext>
            </a:extLst>
          </a:blip>
          <a:srcRect t="3020" r="3020"/>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userDrawn="1"/>
        </p:nvSpPr>
        <p:spPr bwMode="auto">
          <a:xfrm>
            <a:off x="0" y="0"/>
            <a:ext cx="12192000" cy="6858000"/>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4534927"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62" name="Group 61">
            <a:extLst>
              <a:ext uri="{FF2B5EF4-FFF2-40B4-BE49-F238E27FC236}">
                <a16:creationId xmlns:a16="http://schemas.microsoft.com/office/drawing/2014/main" id="{7A0EBE5E-32DC-44EB-BF58-F9CA0C094B00}"/>
              </a:ext>
            </a:extLst>
          </p:cNvPr>
          <p:cNvGrpSpPr/>
          <p:nvPr userDrawn="1"/>
        </p:nvGrpSpPr>
        <p:grpSpPr>
          <a:xfrm>
            <a:off x="7004418" y="1956122"/>
            <a:ext cx="3463734" cy="2945756"/>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3073727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6" b="15289"/>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77"/>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userDrawn="1"/>
        </p:nvGrpSpPr>
        <p:grpSpPr bwMode="gray">
          <a:xfrm>
            <a:off x="448214" y="470069"/>
            <a:ext cx="1648360" cy="353933"/>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12930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3961753"/>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9598598" cy="2072245"/>
          </a:xfrm>
          <a:noFill/>
        </p:spPr>
        <p:txBody>
          <a:bodyPr lIns="146304" tIns="91440" rIns="146304" bIns="91440" anchor="b" anchorCtr="0"/>
          <a:lstStyle>
            <a:lvl1pPr>
              <a:defRPr sz="5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userDrawn="1"/>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37020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827"/>
          <a:stretch/>
        </p:blipFill>
        <p:spPr>
          <a:xfrm>
            <a:off x="-32363" y="0"/>
            <a:ext cx="12224363" cy="6858000"/>
          </a:xfrm>
          <a:prstGeom prst="rect">
            <a:avLst/>
          </a:prstGeom>
        </p:spPr>
      </p:pic>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5826698" cy="1738137"/>
          </a:xfrm>
          <a:noFill/>
        </p:spPr>
        <p:txBody>
          <a:bodyPr lIns="146304" tIns="91440" rIns="146304" bIns="91440" anchor="b" anchorCtr="0"/>
          <a:lstStyle>
            <a:lvl1pPr>
              <a:defRPr sz="4800" spc="-98"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userDrawn="1"/>
        </p:nvGrpSpPr>
        <p:grpSpPr bwMode="gray">
          <a:xfrm>
            <a:off x="448214" y="470069"/>
            <a:ext cx="1648360" cy="353933"/>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05919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699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3157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6"/>
            <a:ext cx="10036533" cy="977732"/>
          </a:xfrm>
        </p:spPr>
        <p:txBody>
          <a:bodyPr anchor="b" anchorCtr="0"/>
          <a:lstStyle>
            <a:lvl1pPr>
              <a:defRPr sz="7200" spc="-150" baseline="0">
                <a:gradFill>
                  <a:gsLst>
                    <a:gs pos="1250">
                      <a:srgbClr val="0072C6"/>
                    </a:gs>
                    <a:gs pos="99000">
                      <a:srgbClr val="0072C6"/>
                    </a:gs>
                  </a:gsLst>
                  <a:lin ang="5400000" scaled="0"/>
                </a:gradFill>
              </a:defRPr>
            </a:lvl1pPr>
          </a:lstStyle>
          <a:p>
            <a:r>
              <a:rPr lang="en-US" dirty="0"/>
              <a:t>Click to edit title style</a:t>
            </a:r>
          </a:p>
        </p:txBody>
      </p:sp>
      <p:sp>
        <p:nvSpPr>
          <p:cNvPr id="7" name="Text Placeholder 4"/>
          <p:cNvSpPr>
            <a:spLocks noGrp="1"/>
          </p:cNvSpPr>
          <p:nvPr>
            <p:ph type="body" sz="quarter" idx="12" hasCustomPrompt="1"/>
          </p:nvPr>
        </p:nvSpPr>
        <p:spPr>
          <a:xfrm>
            <a:off x="959456" y="3358957"/>
            <a:ext cx="10036533" cy="488866"/>
          </a:xfrm>
        </p:spPr>
        <p:txBody>
          <a:bodyPr>
            <a:noAutofit/>
          </a:bodyPr>
          <a:lstStyle>
            <a:lvl1pPr marL="0" indent="0">
              <a:spcBef>
                <a:spcPts val="0"/>
              </a:spcBef>
              <a:buNone/>
              <a:defRPr spc="-70" baseline="0">
                <a:gradFill>
                  <a:gsLst>
                    <a:gs pos="1250">
                      <a:schemeClr val="accent3"/>
                    </a:gs>
                    <a:gs pos="99000">
                      <a:schemeClr val="accent3"/>
                    </a:gs>
                  </a:gsLst>
                  <a:lin ang="5400000" scaled="0"/>
                </a:gradFill>
                <a:latin typeface="+mj-lt"/>
              </a:defRPr>
            </a:lvl1pPr>
          </a:lstStyle>
          <a:p>
            <a:pPr lvl="0"/>
            <a:r>
              <a:rPr lang="en-US" dirty="0"/>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5"/>
            <a:ext cx="2507471" cy="537211"/>
          </a:xfrm>
          <a:prstGeom prst="rect">
            <a:avLst/>
          </a:prstGeom>
        </p:spPr>
      </p:pic>
    </p:spTree>
    <p:extLst>
      <p:ext uri="{BB962C8B-B14F-4D97-AF65-F5344CB8AC3E}">
        <p14:creationId xmlns:p14="http://schemas.microsoft.com/office/powerpoint/2010/main" val="303789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19830" r="29361" b="1104"/>
          <a:stretch/>
        </p:blipFill>
        <p:spPr>
          <a:xfrm>
            <a:off x="6813131" y="1"/>
            <a:ext cx="5378869" cy="6858000"/>
          </a:xfrm>
          <a:prstGeom prst="rect">
            <a:avLst/>
          </a:prstGeom>
        </p:spPr>
      </p:pic>
    </p:spTree>
    <p:extLst>
      <p:ext uri="{BB962C8B-B14F-4D97-AF65-F5344CB8AC3E}">
        <p14:creationId xmlns:p14="http://schemas.microsoft.com/office/powerpoint/2010/main" val="40423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2550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4985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272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506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317373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Divider Slide">
    <p:bg>
      <p:bgPr>
        <a:solidFill>
          <a:schemeClr val="tx1"/>
        </a:solidFill>
        <a:effectLst/>
      </p:bgPr>
    </p:bg>
    <p:spTree>
      <p:nvGrpSpPr>
        <p:cNvPr id="1" name=""/>
        <p:cNvGrpSpPr/>
        <p:nvPr/>
      </p:nvGrpSpPr>
      <p:grpSpPr>
        <a:xfrm>
          <a:off x="0" y="0"/>
          <a:ext cx="0" cy="0"/>
          <a:chOff x="0" y="0"/>
          <a:chExt cx="0" cy="0"/>
        </a:xfrm>
      </p:grpSpPr>
      <p:pic>
        <p:nvPicPr>
          <p:cNvPr id="18" name="Picture 17" descr="A tall building&#10;&#10;Description generated with very high confidence">
            <a:extLst>
              <a:ext uri="{FF2B5EF4-FFF2-40B4-BE49-F238E27FC236}">
                <a16:creationId xmlns:a16="http://schemas.microsoft.com/office/drawing/2014/main" id="{D8FB0574-FD96-45DD-BDF9-0B23675FAE0B}"/>
              </a:ext>
            </a:extLst>
          </p:cNvPr>
          <p:cNvPicPr>
            <a:picLocks noChangeAspect="1"/>
          </p:cNvPicPr>
          <p:nvPr userDrawn="1"/>
        </p:nvPicPr>
        <p:blipFill>
          <a:blip r:embed="rId2">
            <a:extLst>
              <a:ext uri="{28A0092B-C50C-407E-A947-70E740481C1C}">
                <a14:useLocalDpi xmlns:a14="http://schemas.microsoft.com/office/drawing/2010/main" val="0"/>
              </a:ext>
            </a:extLst>
          </a:blip>
          <a:srcRect t="37583"/>
          <a:stretch>
            <a:fillRect/>
          </a:stretch>
        </p:blipFill>
        <p:spPr>
          <a:xfrm>
            <a:off x="4867024" y="0"/>
            <a:ext cx="7324976" cy="6858000"/>
          </a:xfrm>
          <a:custGeom>
            <a:avLst/>
            <a:gdLst>
              <a:gd name="connsiteX0" fmla="*/ 2441890 w 7324976"/>
              <a:gd name="connsiteY0" fmla="*/ 0 h 6858000"/>
              <a:gd name="connsiteX1" fmla="*/ 4883781 w 7324976"/>
              <a:gd name="connsiteY1" fmla="*/ 0 h 6858000"/>
              <a:gd name="connsiteX2" fmla="*/ 4883781 w 7324976"/>
              <a:gd name="connsiteY2" fmla="*/ 2061029 h 6858000"/>
              <a:gd name="connsiteX3" fmla="*/ 7324976 w 7324976"/>
              <a:gd name="connsiteY3" fmla="*/ 2061029 h 6858000"/>
              <a:gd name="connsiteX4" fmla="*/ 7324976 w 7324976"/>
              <a:gd name="connsiteY4" fmla="*/ 6858000 h 6858000"/>
              <a:gd name="connsiteX5" fmla="*/ 0 w 7324976"/>
              <a:gd name="connsiteY5" fmla="*/ 6858000 h 6858000"/>
              <a:gd name="connsiteX6" fmla="*/ 0 w 7324976"/>
              <a:gd name="connsiteY6" fmla="*/ 4267202 h 6858000"/>
              <a:gd name="connsiteX7" fmla="*/ 2441890 w 7324976"/>
              <a:gd name="connsiteY7" fmla="*/ 42672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6" h="6858000">
                <a:moveTo>
                  <a:pt x="2441890" y="0"/>
                </a:moveTo>
                <a:lnTo>
                  <a:pt x="4883781" y="0"/>
                </a:lnTo>
                <a:lnTo>
                  <a:pt x="4883781" y="2061029"/>
                </a:lnTo>
                <a:lnTo>
                  <a:pt x="7324976" y="2061029"/>
                </a:lnTo>
                <a:lnTo>
                  <a:pt x="7324976" y="6858000"/>
                </a:lnTo>
                <a:lnTo>
                  <a:pt x="0" y="6858000"/>
                </a:lnTo>
                <a:lnTo>
                  <a:pt x="0" y="4267202"/>
                </a:lnTo>
                <a:lnTo>
                  <a:pt x="2441890" y="4267202"/>
                </a:lnTo>
                <a:close/>
              </a:path>
            </a:pathLst>
          </a:custGeom>
        </p:spPr>
      </p:pic>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spTree>
    <p:extLst>
      <p:ext uri="{BB962C8B-B14F-4D97-AF65-F5344CB8AC3E}">
        <p14:creationId xmlns:p14="http://schemas.microsoft.com/office/powerpoint/2010/main" val="2716101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4_Divid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pic>
        <p:nvPicPr>
          <p:cNvPr id="6" name="Picture 5" descr="A large building&#10;&#10;Description generated with very high confidence">
            <a:extLst>
              <a:ext uri="{FF2B5EF4-FFF2-40B4-BE49-F238E27FC236}">
                <a16:creationId xmlns:a16="http://schemas.microsoft.com/office/drawing/2014/main" id="{075B3685-0A56-4902-88BA-FD13A1B7D0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601" t="74506" r="47555"/>
          <a:stretch/>
        </p:blipFill>
        <p:spPr>
          <a:xfrm>
            <a:off x="4867025" y="1"/>
            <a:ext cx="7324975" cy="6857999"/>
          </a:xfrm>
          <a:custGeom>
            <a:avLst/>
            <a:gdLst>
              <a:gd name="connsiteX0" fmla="*/ 2441889 w 7324975"/>
              <a:gd name="connsiteY0" fmla="*/ 0 h 6857999"/>
              <a:gd name="connsiteX1" fmla="*/ 4883780 w 7324975"/>
              <a:gd name="connsiteY1" fmla="*/ 0 h 6857999"/>
              <a:gd name="connsiteX2" fmla="*/ 4883780 w 7324975"/>
              <a:gd name="connsiteY2" fmla="*/ 2061029 h 6857999"/>
              <a:gd name="connsiteX3" fmla="*/ 7324975 w 7324975"/>
              <a:gd name="connsiteY3" fmla="*/ 2061029 h 6857999"/>
              <a:gd name="connsiteX4" fmla="*/ 7324975 w 7324975"/>
              <a:gd name="connsiteY4" fmla="*/ 6857999 h 6857999"/>
              <a:gd name="connsiteX5" fmla="*/ 0 w 7324975"/>
              <a:gd name="connsiteY5" fmla="*/ 6857999 h 6857999"/>
              <a:gd name="connsiteX6" fmla="*/ 0 w 7324975"/>
              <a:gd name="connsiteY6" fmla="*/ 4267202 h 6857999"/>
              <a:gd name="connsiteX7" fmla="*/ 2441889 w 7324975"/>
              <a:gd name="connsiteY7" fmla="*/ 426720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5" h="6857999">
                <a:moveTo>
                  <a:pt x="2441889" y="0"/>
                </a:moveTo>
                <a:lnTo>
                  <a:pt x="4883780" y="0"/>
                </a:lnTo>
                <a:lnTo>
                  <a:pt x="4883780" y="2061029"/>
                </a:lnTo>
                <a:lnTo>
                  <a:pt x="7324975" y="2061029"/>
                </a:lnTo>
                <a:lnTo>
                  <a:pt x="7324975" y="6857999"/>
                </a:lnTo>
                <a:lnTo>
                  <a:pt x="0" y="6857999"/>
                </a:lnTo>
                <a:lnTo>
                  <a:pt x="0" y="4267202"/>
                </a:lnTo>
                <a:lnTo>
                  <a:pt x="2441889" y="4267202"/>
                </a:lnTo>
                <a:close/>
              </a:path>
            </a:pathLst>
          </a:custGeom>
        </p:spPr>
      </p:pic>
    </p:spTree>
    <p:extLst>
      <p:ext uri="{BB962C8B-B14F-4D97-AF65-F5344CB8AC3E}">
        <p14:creationId xmlns:p14="http://schemas.microsoft.com/office/powerpoint/2010/main" val="1102741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178842"/>
            <a:ext cx="12191998" cy="1107996"/>
          </a:xfrm>
          <a:solidFill>
            <a:schemeClr val="accent1"/>
          </a:solidFill>
        </p:spPr>
        <p:txBody>
          <a:bodyPr wrap="square" tIns="137160" bIns="137160" anchor="ctr" anchorCtr="0">
            <a:spAutoFit/>
          </a:bodyPr>
          <a:lstStyle>
            <a:lvl1pPr algn="ctr">
              <a:defRPr sz="6000" spc="-98" baseline="0">
                <a:gradFill>
                  <a:gsLst>
                    <a:gs pos="100000">
                      <a:schemeClr val="tx1"/>
                    </a:gs>
                    <a:gs pos="0">
                      <a:schemeClr val="tx1"/>
                    </a:gs>
                  </a:gsLst>
                  <a:lin ang="5400000" scaled="0"/>
                </a:gradFill>
              </a:defRPr>
            </a:lvl1pPr>
          </a:lstStyle>
          <a:p>
            <a:r>
              <a:rPr lang="en-US"/>
              <a:t>Section title</a:t>
            </a:r>
          </a:p>
        </p:txBody>
      </p:sp>
      <p:grpSp>
        <p:nvGrpSpPr>
          <p:cNvPr id="7" name="Group 6">
            <a:extLst>
              <a:ext uri="{FF2B5EF4-FFF2-40B4-BE49-F238E27FC236}">
                <a16:creationId xmlns:a16="http://schemas.microsoft.com/office/drawing/2014/main" id="{A5EDEADA-00A4-4A61-B6F7-7AB4F12D948A}"/>
              </a:ext>
            </a:extLst>
          </p:cNvPr>
          <p:cNvGrpSpPr/>
          <p:nvPr userDrawn="1"/>
        </p:nvGrpSpPr>
        <p:grpSpPr>
          <a:xfrm>
            <a:off x="4949371" y="1125550"/>
            <a:ext cx="2293258" cy="2303450"/>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2694644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5_Divider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8254857" y="2105806"/>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63102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6_Divider Slide">
    <p:bg>
      <p:bgPr>
        <a:solidFill>
          <a:srgbClr val="30E5D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solidFill>
                  <a:srgbClr val="3C3C41"/>
                </a:soli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C3C4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174024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19830" r="29361" b="1104"/>
          <a:stretch/>
        </p:blipFill>
        <p:spPr>
          <a:xfrm>
            <a:off x="6813131" y="1"/>
            <a:ext cx="5378869" cy="6858000"/>
          </a:xfrm>
          <a:prstGeom prst="rect">
            <a:avLst/>
          </a:prstGeom>
        </p:spPr>
      </p:pic>
    </p:spTree>
    <p:extLst>
      <p:ext uri="{BB962C8B-B14F-4D97-AF65-F5344CB8AC3E}">
        <p14:creationId xmlns:p14="http://schemas.microsoft.com/office/powerpoint/2010/main" val="278130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8685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2050032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09602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6176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4BBFE4C-5F3D-4798-80C6-D616B6BFCA63}"/>
              </a:ext>
            </a:extLst>
          </p:cNvPr>
          <p:cNvSpPr>
            <a:spLocks noGrp="1"/>
          </p:cNvSpPr>
          <p:nvPr>
            <p:ph type="title"/>
          </p:nvPr>
        </p:nvSpPr>
        <p:spPr>
          <a:xfrm>
            <a:off x="269240" y="289511"/>
            <a:ext cx="11427129" cy="899665"/>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8D84873C-4387-429F-86A0-9B6EBBFAC172}"/>
              </a:ext>
            </a:extLst>
          </p:cNvPr>
          <p:cNvSpPr>
            <a:spLocks noGrp="1"/>
          </p:cNvSpPr>
          <p:nvPr>
            <p:ph type="ftr" sz="quarter" idx="10"/>
          </p:nvPr>
        </p:nvSpPr>
        <p:spPr/>
        <p:txBody>
          <a:bodyPr/>
          <a:lstStyle/>
          <a:p>
            <a:r>
              <a:rPr lang="en-US"/>
              <a:t>MICROSOFT CONFIDENTIAL</a:t>
            </a:r>
          </a:p>
        </p:txBody>
      </p:sp>
      <p:sp>
        <p:nvSpPr>
          <p:cNvPr id="8" name="Slide Number Placeholder 7">
            <a:extLst>
              <a:ext uri="{FF2B5EF4-FFF2-40B4-BE49-F238E27FC236}">
                <a16:creationId xmlns:a16="http://schemas.microsoft.com/office/drawing/2014/main" id="{AAD87AF5-ADE3-4C3D-A273-CEB190DDD102}"/>
              </a:ext>
            </a:extLst>
          </p:cNvPr>
          <p:cNvSpPr>
            <a:spLocks noGrp="1"/>
          </p:cNvSpPr>
          <p:nvPr>
            <p:ph type="sldNum" sz="quarter" idx="11"/>
          </p:nvPr>
        </p:nvSpPr>
        <p:spPr/>
        <p:txBody>
          <a:bodyPr/>
          <a:lstStyle/>
          <a:p>
            <a:fld id="{AA51F4C4-43BE-4293-9866-908CCEECE991}" type="slidenum">
              <a:rPr lang="en-US" smtClean="0"/>
              <a:pPr/>
              <a:t>‹#›</a:t>
            </a:fld>
            <a:endParaRPr lang="en-US"/>
          </a:p>
        </p:txBody>
      </p:sp>
    </p:spTree>
    <p:extLst>
      <p:ext uri="{BB962C8B-B14F-4D97-AF65-F5344CB8AC3E}">
        <p14:creationId xmlns:p14="http://schemas.microsoft.com/office/powerpoint/2010/main" val="3598693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98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54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070" y="3083653"/>
            <a:ext cx="3223861" cy="690695"/>
          </a:xfrm>
          <a:prstGeom prst="rect">
            <a:avLst/>
          </a:prstGeom>
        </p:spPr>
      </p:pic>
    </p:spTree>
    <p:extLst>
      <p:ext uri="{BB962C8B-B14F-4D97-AF65-F5344CB8AC3E}">
        <p14:creationId xmlns:p14="http://schemas.microsoft.com/office/powerpoint/2010/main" val="9785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78E068-C14F-4C66-B334-0C73536F430A}" type="datetimeFigureOut">
              <a:rPr lang="en-US" smtClean="0">
                <a:solidFill>
                  <a:prstClr val="black">
                    <a:tint val="75000"/>
                  </a:prstClr>
                </a:solidFill>
              </a:rPr>
              <a:pPr/>
              <a:t>1/10/2020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271565-9B2C-41BC-80A7-78B9C25C55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207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B7D891-CCF8-4329-AF74-482134C14ECD}"/>
              </a:ext>
            </a:extLst>
          </p:cNvPr>
          <p:cNvSpPr/>
          <p:nvPr userDrawn="1"/>
        </p:nvSpPr>
        <p:spPr bwMode="auto">
          <a:xfrm>
            <a:off x="580913" y="464766"/>
            <a:ext cx="11249249" cy="5928467"/>
          </a:xfrm>
          <a:prstGeom prst="rect">
            <a:avLst/>
          </a:prstGeom>
          <a:solidFill>
            <a:schemeClr val="accent4"/>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3C3C41">
                  <a:tint val="75000"/>
                </a:srgbClr>
              </a:solidFill>
              <a:effectLst/>
              <a:uLnTx/>
              <a:uFillTx/>
              <a:latin typeface="Segoe UI"/>
              <a:ea typeface="+mn-ea"/>
              <a:cs typeface="+mn-cs"/>
            </a:endParaRP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3386297" y="1345338"/>
            <a:ext cx="5638481" cy="1619023"/>
          </a:xfrm>
        </p:spPr>
        <p:txBody>
          <a:bodyPr anchor="b"/>
          <a:lstStyle>
            <a:lvl1pPr algn="ctr">
              <a:defRPr kumimoji="0" lang="en-US" sz="4800" b="1" i="0" u="none" strike="noStrike" kern="1200" cap="none" spc="-50" normalizeH="0" baseline="0" dirty="0">
                <a:ln w="3175">
                  <a:noFill/>
                </a:ln>
                <a:solidFill>
                  <a:schemeClr val="accent5"/>
                </a:solidFill>
                <a:effectLst/>
                <a:uLnTx/>
                <a:uFillTx/>
                <a:latin typeface="Segoe UI Semibold"/>
                <a:ea typeface="+mn-ea"/>
                <a:cs typeface="Segoe UI" pitchFamily="34" charset="0"/>
              </a:defRPr>
            </a:lvl1pPr>
          </a:lstStyle>
          <a:p>
            <a:r>
              <a:rPr lang="en-US"/>
              <a:t>Click to edit Master</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2187556" y="3225301"/>
            <a:ext cx="8035962" cy="1600438"/>
          </a:xfrm>
        </p:spPr>
        <p:txBody>
          <a:bodyPr/>
          <a:lstStyle>
            <a:lvl1pPr algn="ctr">
              <a:spcBef>
                <a:spcPts val="1200"/>
              </a:spcBef>
              <a:defRPr sz="2400">
                <a:solidFill>
                  <a:schemeClr val="bg1"/>
                </a:solidFill>
                <a:latin typeface="+mn-lt"/>
              </a:defRPr>
            </a:lvl1pPr>
            <a:lvl2pPr algn="ctr">
              <a:defRPr sz="2000">
                <a:solidFill>
                  <a:schemeClr val="bg1"/>
                </a:solidFill>
                <a:latin typeface="+mn-lt"/>
              </a:defRPr>
            </a:lvl2pPr>
            <a:lvl3pPr algn="ctr">
              <a:defRPr sz="1800">
                <a:solidFill>
                  <a:schemeClr val="bg1"/>
                </a:solidFill>
                <a:latin typeface="+mn-lt"/>
              </a:defRPr>
            </a:lvl3pPr>
            <a:lvl4pPr algn="ctr">
              <a:defRPr sz="1800">
                <a:solidFill>
                  <a:schemeClr val="bg1"/>
                </a:solidFill>
                <a:latin typeface="+mn-lt"/>
              </a:defRPr>
            </a:lvl4pPr>
            <a:lvl5pPr algn="ctr">
              <a:defRPr sz="12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781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Looking Ahead</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l="3816" r="6989"/>
          <a:stretch/>
        </p:blipFill>
        <p:spPr>
          <a:xfrm>
            <a:off x="6813131" y="8413"/>
            <a:ext cx="5378869" cy="6858000"/>
          </a:xfrm>
          <a:prstGeom prst="rect">
            <a:avLst/>
          </a:prstGeom>
        </p:spPr>
      </p:pic>
    </p:spTree>
    <p:extLst>
      <p:ext uri="{BB962C8B-B14F-4D97-AF65-F5344CB8AC3E}">
        <p14:creationId xmlns:p14="http://schemas.microsoft.com/office/powerpoint/2010/main" val="51875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CD9B38DE-AD18-4C55-BA2E-C54CD539B3D1}"/>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91406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FF7D64B6-EB4C-4EAF-89E7-48E6D7B5EB89}"/>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251047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11802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7522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16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6967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0467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847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27270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0786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8191" t="2125" r="40806" b="346"/>
          <a:stretch/>
        </p:blipFill>
        <p:spPr>
          <a:xfrm>
            <a:off x="6813131" y="-1"/>
            <a:ext cx="5378869" cy="6877308"/>
          </a:xfrm>
          <a:prstGeom prst="rect">
            <a:avLst/>
          </a:prstGeom>
        </p:spPr>
      </p:pic>
    </p:spTree>
    <p:extLst>
      <p:ext uri="{BB962C8B-B14F-4D97-AF65-F5344CB8AC3E}">
        <p14:creationId xmlns:p14="http://schemas.microsoft.com/office/powerpoint/2010/main" val="308014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805348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25062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96987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20442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72968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1220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9605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110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164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lumMod val="100000"/>
                  </a:schemeClr>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351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47911" r="-2"/>
          <a:stretch/>
        </p:blipFill>
        <p:spPr>
          <a:xfrm>
            <a:off x="6813131" y="0"/>
            <a:ext cx="5378869" cy="6857998"/>
          </a:xfrm>
          <a:prstGeom prst="rect">
            <a:avLst/>
          </a:prstGeom>
        </p:spPr>
      </p:pic>
    </p:spTree>
    <p:extLst>
      <p:ext uri="{BB962C8B-B14F-4D97-AF65-F5344CB8AC3E}">
        <p14:creationId xmlns:p14="http://schemas.microsoft.com/office/powerpoint/2010/main" val="395235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8028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3534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pic>
        <p:nvPicPr>
          <p:cNvPr id="10" name="MS logo white - EMF" descr="Microsoft logo white text version">
            <a:extLst>
              <a:ext uri="{FF2B5EF4-FFF2-40B4-BE49-F238E27FC236}">
                <a16:creationId xmlns:a16="http://schemas.microsoft.com/office/drawing/2014/main" id="{9AB58172-726C-4121-A662-7E3D4409A73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427676111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fld id="{BD45644D-E393-4003-8BA2-98C79654E1FD}" type="datetime1">
              <a:rPr lang="en-GB" smtClean="0"/>
              <a:t>10/01/2020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411413301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088F7C3D-A85B-478C-A72D-579CBB1C4B69}" type="datetime1">
              <a:rPr lang="en-GB" smtClean="0"/>
              <a:t>10/01/2020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241523020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A58C9FDE-0048-4AEF-A15B-2D59FF5054E8}" type="datetime1">
              <a:rPr lang="en-GB" smtClean="0"/>
              <a:t>10/01/2020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418836737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5E2B09BD-A954-4A81-8A88-15ECA0BC8445}" type="datetime1">
              <a:rPr lang="en-GB" smtClean="0"/>
              <a:t>10/01/2020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63330" y="442984"/>
            <a:ext cx="1665340" cy="381989"/>
          </a:xfrm>
          <a:prstGeom prst="rect">
            <a:avLst/>
          </a:prstGeom>
        </p:spPr>
      </p:pic>
    </p:spTree>
    <p:extLst>
      <p:ext uri="{BB962C8B-B14F-4D97-AF65-F5344CB8AC3E}">
        <p14:creationId xmlns:p14="http://schemas.microsoft.com/office/powerpoint/2010/main" val="200766076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69534A25-B611-4BE9-94CB-2A36E9684997}" type="datetime1">
              <a:rPr lang="en-GB" smtClean="0"/>
              <a:t>10/01/2020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25809985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D8E21D1E-6228-42C2-B837-45EEC1EFDDD2}" type="datetime1">
              <a:rPr lang="en-GB" smtClean="0"/>
              <a:t>10/01/2020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179059514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3FC1F986-B719-4FD6-A37C-AFDF29AA185D}" type="datetime1">
              <a:rPr lang="en-GB" smtClean="0"/>
              <a:t>10/01/2020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17355780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l="18707" t="3238" r="29488" b="-3238"/>
          <a:stretch/>
        </p:blipFill>
        <p:spPr>
          <a:xfrm>
            <a:off x="6813131" y="0"/>
            <a:ext cx="5378869" cy="7109636"/>
          </a:xfrm>
          <a:prstGeom prst="rect">
            <a:avLst/>
          </a:prstGeom>
        </p:spPr>
      </p:pic>
    </p:spTree>
    <p:extLst>
      <p:ext uri="{BB962C8B-B14F-4D97-AF65-F5344CB8AC3E}">
        <p14:creationId xmlns:p14="http://schemas.microsoft.com/office/powerpoint/2010/main" val="391001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10/01/2020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21802381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6D3800DE-9591-4743-8C98-A972C0857812}" type="datetime1">
              <a:rPr lang="en-GB" smtClean="0"/>
              <a:t>10/01/2020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8491468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254C4A7C-8929-460E-8258-AE751E312A28}" type="datetime1">
              <a:rPr lang="en-GB" smtClean="0"/>
              <a:t>10/01/2020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65940518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4442E94A-6444-4879-B131-2E2BE67C8B2F}" type="datetime1">
              <a:rPr lang="en-GB" smtClean="0"/>
              <a:t>10/01/2020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03123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fld id="{41A2A349-73CF-4F96-8E54-12B0EAA0CCED}" type="datetime1">
              <a:rPr lang="en-GB" smtClean="0"/>
              <a:t>10/01/2020</a:t>
            </a:fld>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28606055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fld id="{CB479195-8D40-45C8-A0A1-4204686EF803}" type="datetime1">
              <a:rPr lang="en-GB" smtClean="0"/>
              <a:t>10/01/2020</a:t>
            </a:fld>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391628015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fld id="{14B9BBEA-7545-4363-B387-6FCA24038BC9}" type="datetime1">
              <a:rPr lang="en-GB" smtClean="0"/>
              <a:t>10/01/2020</a:t>
            </a:fld>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256102685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3D024737-5508-457A-AD80-CA0B6966D730}" type="datetime1">
              <a:rPr lang="en-GB" smtClean="0"/>
              <a:t>10/01/2020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12701634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93FF2648-399F-448C-874A-45956F0E2BB9}" type="datetime1">
              <a:rPr lang="en-GB" smtClean="0"/>
              <a:t>10/01/2020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68005119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2C297067-D384-42B9-85C0-EFE480DA527A}" type="datetime1">
              <a:rPr lang="en-GB" smtClean="0"/>
              <a:t>10/01/2020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5989706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3890" t="819" r="17938" b="4230"/>
          <a:stretch/>
        </p:blipFill>
        <p:spPr>
          <a:xfrm>
            <a:off x="6757425" y="1"/>
            <a:ext cx="5434576" cy="6866412"/>
          </a:xfrm>
          <a:prstGeom prst="rect">
            <a:avLst/>
          </a:prstGeom>
        </p:spPr>
      </p:pic>
    </p:spTree>
    <p:extLst>
      <p:ext uri="{BB962C8B-B14F-4D97-AF65-F5344CB8AC3E}">
        <p14:creationId xmlns:p14="http://schemas.microsoft.com/office/powerpoint/2010/main" val="405309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fld id="{8A30546D-2EFD-4788-BB87-4797B8F5A6F5}" type="datetime1">
              <a:rPr lang="en-GB" smtClean="0"/>
              <a:t>10/01/2020</a:t>
            </a:fld>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87923415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fld id="{742F3724-631E-44E4-B185-3A76FE0C4462}" type="datetime1">
              <a:rPr lang="en-GB" smtClean="0"/>
              <a:t>10/01/2020</a:t>
            </a:fld>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62056043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fld id="{D9E9544E-67D3-4F47-B19C-9CB0C4875B85}" type="datetime1">
              <a:rPr lang="en-GB" smtClean="0"/>
              <a:t>10/01/2020</a:t>
            </a:fld>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97111515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440D5C5A-B750-4B67-8F19-F995E607B508}" type="datetime1">
              <a:rPr lang="en-GB" smtClean="0"/>
              <a:t>10/01/2020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302424971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D75824B6-D934-4CA1-AE7A-701C1A1A4F52}" type="datetime1">
              <a:rPr lang="en-GB" smtClean="0"/>
              <a:t>10/01/2020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45813423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C80B95DE-19AC-4813-B1D8-59026B0B0958}" type="datetime1">
              <a:rPr lang="en-GB" smtClean="0"/>
              <a:t>10/01/2020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203367306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06E2F6D2-F43D-4194-8C90-9D6C04128064}" type="datetime1">
              <a:rPr lang="en-GB" smtClean="0"/>
              <a:t>10/01/2020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40301145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11070653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l="9433" t="15866" r="2537" b="12077"/>
          <a:stretch/>
        </p:blipFill>
        <p:spPr>
          <a:xfrm>
            <a:off x="6605235" y="-1"/>
            <a:ext cx="5586765" cy="6858001"/>
          </a:xfrm>
          <a:prstGeom prst="rect">
            <a:avLst/>
          </a:prstGeom>
        </p:spPr>
      </p:pic>
    </p:spTree>
    <p:extLst>
      <p:ext uri="{BB962C8B-B14F-4D97-AF65-F5344CB8AC3E}">
        <p14:creationId xmlns:p14="http://schemas.microsoft.com/office/powerpoint/2010/main" val="215201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3890" t="819" r="17938" b="4230"/>
          <a:stretch/>
        </p:blipFill>
        <p:spPr>
          <a:xfrm>
            <a:off x="6757425" y="1"/>
            <a:ext cx="5434576" cy="6866412"/>
          </a:xfrm>
          <a:prstGeom prst="rect">
            <a:avLst/>
          </a:prstGeom>
        </p:spPr>
      </p:pic>
      <p:pic>
        <p:nvPicPr>
          <p:cNvPr id="2" name="Picture 1"/>
          <p:cNvPicPr>
            <a:picLocks noChangeAspect="1"/>
          </p:cNvPicPr>
          <p:nvPr userDrawn="1"/>
        </p:nvPicPr>
        <p:blipFill rotWithShape="1">
          <a:blip r:embed="rId3" cstate="screen">
            <a:extLst>
              <a:ext uri="{28A0092B-C50C-407E-A947-70E740481C1C}">
                <a14:useLocalDpi xmlns:a14="http://schemas.microsoft.com/office/drawing/2010/main"/>
              </a:ext>
            </a:extLst>
          </a:blip>
          <a:srcRect l="23735" r="23735"/>
          <a:stretch/>
        </p:blipFill>
        <p:spPr>
          <a:xfrm>
            <a:off x="6757425" y="0"/>
            <a:ext cx="5434576" cy="6897950"/>
          </a:xfrm>
          <a:prstGeom prst="rect">
            <a:avLst/>
          </a:prstGeom>
        </p:spPr>
      </p:pic>
    </p:spTree>
    <p:extLst>
      <p:ext uri="{BB962C8B-B14F-4D97-AF65-F5344CB8AC3E}">
        <p14:creationId xmlns:p14="http://schemas.microsoft.com/office/powerpoint/2010/main" val="21038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3890" t="819" r="17938" b="4230"/>
          <a:stretch/>
        </p:blipFill>
        <p:spPr>
          <a:xfrm>
            <a:off x="6757425" y="1"/>
            <a:ext cx="5434576" cy="6866412"/>
          </a:xfrm>
          <a:prstGeom prst="rect">
            <a:avLst/>
          </a:prstGeom>
        </p:spPr>
      </p:pic>
      <p:pic>
        <p:nvPicPr>
          <p:cNvPr id="2" name="Picture 1"/>
          <p:cNvPicPr>
            <a:picLocks noChangeAspect="1"/>
          </p:cNvPicPr>
          <p:nvPr userDrawn="1"/>
        </p:nvPicPr>
        <p:blipFill rotWithShape="1">
          <a:blip r:embed="rId3" cstate="screen">
            <a:extLst>
              <a:ext uri="{28A0092B-C50C-407E-A947-70E740481C1C}">
                <a14:useLocalDpi xmlns:a14="http://schemas.microsoft.com/office/drawing/2010/main"/>
              </a:ext>
            </a:extLst>
          </a:blip>
          <a:srcRect l="40000" t="9459" r="31330" b="36279"/>
          <a:stretch/>
        </p:blipFill>
        <p:spPr>
          <a:xfrm>
            <a:off x="6757425" y="2"/>
            <a:ext cx="5434576" cy="6857999"/>
          </a:xfrm>
          <a:prstGeom prst="rect">
            <a:avLst/>
          </a:prstGeom>
        </p:spPr>
      </p:pic>
    </p:spTree>
    <p:extLst>
      <p:ext uri="{BB962C8B-B14F-4D97-AF65-F5344CB8AC3E}">
        <p14:creationId xmlns:p14="http://schemas.microsoft.com/office/powerpoint/2010/main" val="93169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2"/>
            <a:ext cx="10036533" cy="977732"/>
          </a:xfrm>
        </p:spPr>
        <p:txBody>
          <a:bodyPr anchor="b" anchorCtr="0"/>
          <a:lstStyle>
            <a:lvl1pPr>
              <a:defRPr sz="7200" spc="-150" baseline="0">
                <a:gradFill>
                  <a:gsLst>
                    <a:gs pos="1250">
                      <a:srgbClr val="EB3C00"/>
                    </a:gs>
                    <a:gs pos="99000">
                      <a:srgbClr val="EB3C00"/>
                    </a:gs>
                  </a:gsLst>
                  <a:lin ang="5400000" scaled="0"/>
                </a:gradFill>
              </a:defRPr>
            </a:lvl1pPr>
          </a:lstStyle>
          <a:p>
            <a:r>
              <a:rPr lang="en-US" dirty="0"/>
              <a:t>Click to edit title style</a:t>
            </a:r>
          </a:p>
        </p:txBody>
      </p:sp>
      <p:sp>
        <p:nvSpPr>
          <p:cNvPr id="8" name="Text Placeholder 4"/>
          <p:cNvSpPr>
            <a:spLocks noGrp="1"/>
          </p:cNvSpPr>
          <p:nvPr>
            <p:ph type="body" sz="quarter" idx="12" hasCustomPrompt="1"/>
          </p:nvPr>
        </p:nvSpPr>
        <p:spPr>
          <a:xfrm>
            <a:off x="959456" y="3680116"/>
            <a:ext cx="10036533" cy="488866"/>
          </a:xfrm>
        </p:spPr>
        <p:txBody>
          <a:bodyPr>
            <a:noAutofit/>
          </a:bodyPr>
          <a:lstStyle>
            <a:lvl1pPr marL="0" indent="0">
              <a:spcBef>
                <a:spcPts val="0"/>
              </a:spcBef>
              <a:buNone/>
              <a:defRPr spc="-70" baseline="0">
                <a:gradFill>
                  <a:gsLst>
                    <a:gs pos="1250">
                      <a:schemeClr val="accent4"/>
                    </a:gs>
                    <a:gs pos="99000">
                      <a:schemeClr val="accent4"/>
                    </a:gs>
                  </a:gsLst>
                  <a:lin ang="5400000" scaled="0"/>
                </a:gradFill>
                <a:latin typeface="+mj-lt"/>
              </a:defRPr>
            </a:lvl1pPr>
          </a:lstStyle>
          <a:p>
            <a:pPr lvl="0"/>
            <a:r>
              <a:rPr lang="en-US" dirty="0"/>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4"/>
            <a:ext cx="2507471" cy="537212"/>
          </a:xfrm>
          <a:prstGeom prst="rect">
            <a:avLst/>
          </a:prstGeom>
        </p:spPr>
      </p:pic>
    </p:spTree>
    <p:extLst>
      <p:ext uri="{BB962C8B-B14F-4D97-AF65-F5344CB8AC3E}">
        <p14:creationId xmlns:p14="http://schemas.microsoft.com/office/powerpoint/2010/main" val="212219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8"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 y="2084173"/>
            <a:ext cx="6276529"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1" y="3882095"/>
            <a:ext cx="6276529"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2"/>
            <a:ext cx="1522404" cy="326167"/>
          </a:xfrm>
          <a:prstGeom prst="rect">
            <a:avLst/>
          </a:prstGeom>
        </p:spPr>
      </p:pic>
    </p:spTree>
    <p:extLst>
      <p:ext uri="{BB962C8B-B14F-4D97-AF65-F5344CB8AC3E}">
        <p14:creationId xmlns:p14="http://schemas.microsoft.com/office/powerpoint/2010/main" val="272772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1"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16" name="Text Placeholder 2"/>
          <p:cNvSpPr>
            <a:spLocks noGrp="1"/>
          </p:cNvSpPr>
          <p:nvPr>
            <p:ph type="body" sz="quarter" idx="14"/>
          </p:nvPr>
        </p:nvSpPr>
        <p:spPr bwMode="ltGray">
          <a:xfrm>
            <a:off x="236769" y="3772183"/>
            <a:ext cx="6919173"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5"/>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4" y="22115"/>
            <a:ext cx="1792853" cy="1793108"/>
          </a:xfrm>
          <a:prstGeom prst="rect">
            <a:avLst/>
          </a:prstGeom>
        </p:spPr>
      </p:pic>
    </p:spTree>
    <p:extLst>
      <p:ext uri="{BB962C8B-B14F-4D97-AF65-F5344CB8AC3E}">
        <p14:creationId xmlns:p14="http://schemas.microsoft.com/office/powerpoint/2010/main" val="388315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6"/>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2"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019045" y="2824476"/>
            <a:ext cx="7172956"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5019045" y="4622399"/>
            <a:ext cx="7172956"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5"/>
            <a:ext cx="1522404" cy="326167"/>
          </a:xfrm>
          <a:prstGeom prst="rect">
            <a:avLst/>
          </a:prstGeom>
        </p:spPr>
      </p:pic>
    </p:spTree>
    <p:extLst>
      <p:ext uri="{BB962C8B-B14F-4D97-AF65-F5344CB8AC3E}">
        <p14:creationId xmlns:p14="http://schemas.microsoft.com/office/powerpoint/2010/main" val="23070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6"/>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19" y="291102"/>
            <a:ext cx="2303387" cy="627864"/>
          </a:xfrm>
          <a:prstGeom prst="rect">
            <a:avLst/>
          </a:prstGeom>
          <a:noFill/>
        </p:spPr>
        <p:txBody>
          <a:bodyPr wrap="none" lIns="0" tIns="146304" rIns="0" bIns="146304" rtlCol="0">
            <a:spAutoFit/>
          </a:bodyPr>
          <a:lstStyle/>
          <a:p>
            <a:pPr>
              <a:lnSpc>
                <a:spcPct val="90000"/>
              </a:lnSpc>
              <a:spcAft>
                <a:spcPts val="600"/>
              </a:spcAft>
            </a:pPr>
            <a:r>
              <a:rPr lang="en-US" sz="2400" b="0" spc="0" baseline="0" dirty="0">
                <a:gradFill>
                  <a:gsLst>
                    <a:gs pos="1000">
                      <a:srgbClr val="FFFFFF"/>
                    </a:gs>
                    <a:gs pos="99000">
                      <a:srgbClr val="FFFFFF"/>
                    </a:gs>
                  </a:gsLst>
                  <a:lin ang="5400000" scaled="0"/>
                </a:gradFill>
                <a:latin typeface="Segoe UI Semibold" pitchFamily="34" charset="0"/>
                <a:cs typeface="Segoe UI Semibold" pitchFamily="34" charset="0"/>
              </a:rPr>
              <a:t>SMSG Readiness</a:t>
            </a:r>
          </a:p>
        </p:txBody>
      </p:sp>
      <p:sp>
        <p:nvSpPr>
          <p:cNvPr id="10" name="Rectangle 9"/>
          <p:cNvSpPr/>
          <p:nvPr userDrawn="1"/>
        </p:nvSpPr>
        <p:spPr bwMode="gray">
          <a:xfrm>
            <a:off x="5020602"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5019045" y="2824476"/>
            <a:ext cx="7172956"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13" name="Text Placeholder 2"/>
          <p:cNvSpPr>
            <a:spLocks noGrp="1"/>
          </p:cNvSpPr>
          <p:nvPr>
            <p:ph type="body" sz="quarter" idx="14"/>
          </p:nvPr>
        </p:nvSpPr>
        <p:spPr bwMode="ltGray">
          <a:xfrm>
            <a:off x="5019045" y="4622399"/>
            <a:ext cx="7172956"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6562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6"/>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2"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5019045" y="2824476"/>
            <a:ext cx="7172956"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13" name="Text Placeholder 2"/>
          <p:cNvSpPr>
            <a:spLocks noGrp="1"/>
          </p:cNvSpPr>
          <p:nvPr>
            <p:ph type="body" sz="quarter" idx="14"/>
          </p:nvPr>
        </p:nvSpPr>
        <p:spPr bwMode="ltGray">
          <a:xfrm>
            <a:off x="5019045" y="4622399"/>
            <a:ext cx="7172956"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13755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6"/>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2"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019045" y="2824476"/>
            <a:ext cx="7172956" cy="1794808"/>
          </a:xfrm>
          <a:solidFill>
            <a:schemeClr val="accent3"/>
          </a:solid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5019045" y="4622399"/>
            <a:ext cx="7172956" cy="1789991"/>
          </a:xfrm>
          <a:solidFill>
            <a:schemeClr val="accent3"/>
          </a:solid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5"/>
            <a:ext cx="1522404" cy="326167"/>
          </a:xfrm>
          <a:prstGeom prst="rect">
            <a:avLst/>
          </a:prstGeom>
        </p:spPr>
      </p:pic>
    </p:spTree>
    <p:extLst>
      <p:ext uri="{BB962C8B-B14F-4D97-AF65-F5344CB8AC3E}">
        <p14:creationId xmlns:p14="http://schemas.microsoft.com/office/powerpoint/2010/main" val="75304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0" y="6165204"/>
            <a:ext cx="1522404" cy="326167"/>
          </a:xfrm>
          <a:prstGeom prst="rect">
            <a:avLst/>
          </a:prstGeom>
        </p:spPr>
      </p:pic>
      <p:sp>
        <p:nvSpPr>
          <p:cNvPr id="11" name="Rectangle 10"/>
          <p:cNvSpPr/>
          <p:nvPr/>
        </p:nvSpPr>
        <p:spPr bwMode="gray">
          <a:xfrm>
            <a:off x="0" y="3271816"/>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2"/>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39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3"/>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20" name="Text Placeholder 2"/>
          <p:cNvSpPr>
            <a:spLocks noGrp="1"/>
          </p:cNvSpPr>
          <p:nvPr>
            <p:ph type="body" sz="quarter" idx="14"/>
          </p:nvPr>
        </p:nvSpPr>
        <p:spPr bwMode="ltGray">
          <a:xfrm>
            <a:off x="236769" y="3772183"/>
            <a:ext cx="6919173"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155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22141"/>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2"/>
            <a:ext cx="1522404" cy="326167"/>
          </a:xfrm>
          <a:prstGeom prst="rect">
            <a:avLst/>
          </a:prstGeom>
        </p:spPr>
      </p:pic>
      <p:sp>
        <p:nvSpPr>
          <p:cNvPr id="13" name="Rectangle 12"/>
          <p:cNvSpPr/>
          <p:nvPr userDrawn="1"/>
        </p:nvSpPr>
        <p:spPr bwMode="gray">
          <a:xfrm>
            <a:off x="0" y="3271817"/>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63" y="3440070"/>
            <a:ext cx="7171397" cy="1624828"/>
          </a:xfrm>
          <a:noFill/>
        </p:spPr>
        <p:txBody>
          <a:bodyPr lIns="146304" tIns="91440" rIns="146304" bIns="91440" anchor="t" anchorCtr="0"/>
          <a:lstStyle>
            <a:lvl1pPr>
              <a:defRPr sz="6000" spc="-100" baseline="0">
                <a:gradFill>
                  <a:gsLst>
                    <a:gs pos="0">
                      <a:schemeClr val="tx2"/>
                    </a:gs>
                    <a:gs pos="100000">
                      <a:schemeClr val="tx2"/>
                    </a:gs>
                  </a:gsLst>
                  <a:lin ang="5400000" scaled="0"/>
                </a:gradFill>
              </a:defRPr>
            </a:lvl1pPr>
          </a:lstStyle>
          <a:p>
            <a:r>
              <a:rPr lang="en-US" dirty="0"/>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4" tIns="109728" rIns="146304" bIns="109728">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2066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22141"/>
            <a:ext cx="12191999" cy="6835861"/>
          </a:xfrm>
          <a:prstGeom prst="rect">
            <a:avLst/>
          </a:prstGeom>
        </p:spPr>
      </p:pic>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47" y="6061423"/>
            <a:ext cx="1522404" cy="326167"/>
          </a:xfrm>
          <a:prstGeom prst="rect">
            <a:avLst/>
          </a:prstGeom>
        </p:spPr>
      </p:pic>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5657" y="-27612"/>
            <a:ext cx="1792853" cy="1638404"/>
          </a:xfrm>
          <a:prstGeom prst="rect">
            <a:avLst/>
          </a:prstGeom>
        </p:spPr>
      </p:pic>
      <p:sp>
        <p:nvSpPr>
          <p:cNvPr id="17" name="Rectangle 16"/>
          <p:cNvSpPr/>
          <p:nvPr userDrawn="1"/>
        </p:nvSpPr>
        <p:spPr bwMode="gray">
          <a:xfrm>
            <a:off x="-33375" y="1252603"/>
            <a:ext cx="7440637" cy="4584526"/>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itle 1"/>
          <p:cNvSpPr>
            <a:spLocks noGrp="1"/>
          </p:cNvSpPr>
          <p:nvPr>
            <p:ph type="title" hasCustomPrompt="1"/>
          </p:nvPr>
        </p:nvSpPr>
        <p:spPr bwMode="ltGray">
          <a:xfrm>
            <a:off x="236769" y="1383212"/>
            <a:ext cx="6919173" cy="1126620"/>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20" name="Text Placeholder 2"/>
          <p:cNvSpPr>
            <a:spLocks noGrp="1"/>
          </p:cNvSpPr>
          <p:nvPr>
            <p:ph type="body" sz="quarter" idx="14"/>
          </p:nvPr>
        </p:nvSpPr>
        <p:spPr bwMode="ltGray">
          <a:xfrm>
            <a:off x="236769" y="2592888"/>
            <a:ext cx="6919173" cy="3018772"/>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67505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4" y="2679655"/>
            <a:ext cx="10036533" cy="977732"/>
          </a:xfrm>
        </p:spPr>
        <p:txBody>
          <a:bodyPr anchor="b" anchorCtr="0"/>
          <a:lstStyle>
            <a:lvl1pPr>
              <a:defRPr sz="7200" spc="-150" baseline="0">
                <a:gradFill>
                  <a:gsLst>
                    <a:gs pos="1250">
                      <a:srgbClr val="EB3C00"/>
                    </a:gs>
                    <a:gs pos="99000">
                      <a:srgbClr val="EB3C00"/>
                    </a:gs>
                  </a:gsLst>
                  <a:lin ang="5400000" scaled="0"/>
                </a:gradFill>
              </a:defRPr>
            </a:lvl1pPr>
          </a:lstStyle>
          <a:p>
            <a:r>
              <a:rPr lang="en-US" dirty="0"/>
              <a:t>Click to edit title style</a:t>
            </a:r>
          </a:p>
        </p:txBody>
      </p:sp>
      <p:sp>
        <p:nvSpPr>
          <p:cNvPr id="12" name="Text Placeholder 4"/>
          <p:cNvSpPr>
            <a:spLocks noGrp="1"/>
          </p:cNvSpPr>
          <p:nvPr>
            <p:ph type="body" sz="quarter" idx="12" hasCustomPrompt="1"/>
          </p:nvPr>
        </p:nvSpPr>
        <p:spPr>
          <a:xfrm>
            <a:off x="1106634" y="3970245"/>
            <a:ext cx="10036533" cy="606184"/>
          </a:xfrm>
        </p:spPr>
        <p:txBody>
          <a:bodyPr>
            <a:noAutofit/>
          </a:bodyPr>
          <a:lstStyle>
            <a:lvl1pPr marL="0" indent="0">
              <a:spcBef>
                <a:spcPts val="0"/>
              </a:spcBef>
              <a:buNone/>
              <a:defRPr spc="-70" baseline="0">
                <a:gradFill>
                  <a:gsLst>
                    <a:gs pos="1250">
                      <a:schemeClr val="accent4"/>
                    </a:gs>
                    <a:gs pos="99000">
                      <a:schemeClr val="accent4"/>
                    </a:gs>
                  </a:gsLst>
                  <a:lin ang="5400000" scaled="0"/>
                </a:gradFill>
                <a:latin typeface="+mj-lt"/>
              </a:defRPr>
            </a:lvl1pPr>
          </a:lstStyle>
          <a:p>
            <a:pPr lvl="0"/>
            <a:r>
              <a:rPr lang="en-US" dirty="0"/>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4" y="22115"/>
            <a:ext cx="1792853" cy="1793108"/>
          </a:xfrm>
          <a:prstGeom prst="rect">
            <a:avLst/>
          </a:prstGeom>
        </p:spPr>
      </p:pic>
    </p:spTree>
    <p:extLst>
      <p:ext uri="{BB962C8B-B14F-4D97-AF65-F5344CB8AC3E}">
        <p14:creationId xmlns:p14="http://schemas.microsoft.com/office/powerpoint/2010/main" val="261005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0" y="471125"/>
            <a:ext cx="1522404" cy="326167"/>
          </a:xfrm>
          <a:prstGeom prst="rect">
            <a:avLst/>
          </a:prstGeom>
        </p:spPr>
      </p:pic>
      <p:sp>
        <p:nvSpPr>
          <p:cNvPr id="13" name="Rectangle 12"/>
          <p:cNvSpPr/>
          <p:nvPr userDrawn="1"/>
        </p:nvSpPr>
        <p:spPr bwMode="gray">
          <a:xfrm>
            <a:off x="0" y="3271817"/>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0"/>
            <a:ext cx="6831376" cy="1624828"/>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123647" y="5063340"/>
            <a:ext cx="6862285" cy="1503593"/>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0354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19" y="291102"/>
            <a:ext cx="2303387" cy="627864"/>
          </a:xfrm>
          <a:prstGeom prst="rect">
            <a:avLst/>
          </a:prstGeom>
          <a:noFill/>
        </p:spPr>
        <p:txBody>
          <a:bodyPr wrap="none" lIns="0" tIns="146304" rIns="0" bIns="146304" rtlCol="0">
            <a:spAutoFit/>
          </a:bodyPr>
          <a:lstStyle/>
          <a:p>
            <a:pPr>
              <a:lnSpc>
                <a:spcPct val="90000"/>
              </a:lnSpc>
              <a:spcAft>
                <a:spcPts val="600"/>
              </a:spcAft>
            </a:pPr>
            <a:r>
              <a:rPr lang="en-US" sz="2400" b="0" spc="0" baseline="0" dirty="0">
                <a:gradFill>
                  <a:gsLst>
                    <a:gs pos="1000">
                      <a:srgbClr val="FFFFFF"/>
                    </a:gs>
                    <a:gs pos="99000">
                      <a:srgbClr val="FFFFFF"/>
                    </a:gs>
                  </a:gsLst>
                  <a:lin ang="5400000" scaled="0"/>
                </a:gradFill>
                <a:latin typeface="Segoe UI Semibold" pitchFamily="34" charset="0"/>
                <a:cs typeface="Segoe UI Semibold" pitchFamily="34" charset="0"/>
              </a:rPr>
              <a:t>SMSG Readiness</a:t>
            </a:r>
          </a:p>
        </p:txBody>
      </p:sp>
      <p:sp>
        <p:nvSpPr>
          <p:cNvPr id="13" name="Rectangle 12"/>
          <p:cNvSpPr/>
          <p:nvPr userDrawn="1"/>
        </p:nvSpPr>
        <p:spPr bwMode="gray">
          <a:xfrm>
            <a:off x="0" y="3271817"/>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0"/>
            <a:ext cx="6831376" cy="1624828"/>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123647" y="5063340"/>
            <a:ext cx="6862285" cy="1503593"/>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175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3"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9859116" cy="269798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9"/>
            <a:ext cx="9860673" cy="1793881"/>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451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3"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9859116" cy="269798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2972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3"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9859116" cy="2697988"/>
          </a:xfrm>
          <a:solidFill>
            <a:schemeClr val="accent3"/>
          </a:solid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54198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3"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9859116" cy="269798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6243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071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2300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4081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6017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267683" y="2084174"/>
            <a:ext cx="6186883"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13" name="Text Placeholder 2"/>
          <p:cNvSpPr>
            <a:spLocks noGrp="1"/>
          </p:cNvSpPr>
          <p:nvPr>
            <p:ph type="body" sz="quarter" idx="14" hasCustomPrompt="1"/>
          </p:nvPr>
        </p:nvSpPr>
        <p:spPr bwMode="ltGray">
          <a:xfrm>
            <a:off x="267683" y="3880391"/>
            <a:ext cx="6186883"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7"/>
          </a:xfrm>
          <a:prstGeom prst="rect">
            <a:avLst/>
          </a:prstGeom>
        </p:spPr>
      </p:pic>
    </p:spTree>
    <p:extLst>
      <p:ext uri="{BB962C8B-B14F-4D97-AF65-F5344CB8AC3E}">
        <p14:creationId xmlns:p14="http://schemas.microsoft.com/office/powerpoint/2010/main" val="48494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85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80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280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55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60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935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603790"/>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603790"/>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185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95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898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41397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267683" y="2084174"/>
            <a:ext cx="6186883"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13" name="Text Placeholder 2"/>
          <p:cNvSpPr>
            <a:spLocks noGrp="1"/>
          </p:cNvSpPr>
          <p:nvPr>
            <p:ph type="body" sz="quarter" idx="14" hasCustomPrompt="1"/>
          </p:nvPr>
        </p:nvSpPr>
        <p:spPr bwMode="ltGray">
          <a:xfrm>
            <a:off x="267683" y="3880391"/>
            <a:ext cx="6186883"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
        <p:nvSpPr>
          <p:cNvPr id="8" name="TextBox 7"/>
          <p:cNvSpPr txBox="1"/>
          <p:nvPr/>
        </p:nvSpPr>
        <p:spPr>
          <a:xfrm>
            <a:off x="269303" y="291102"/>
            <a:ext cx="2303387" cy="627864"/>
          </a:xfrm>
          <a:prstGeom prst="rect">
            <a:avLst/>
          </a:prstGeom>
          <a:noFill/>
        </p:spPr>
        <p:txBody>
          <a:bodyPr wrap="none" lIns="0" tIns="146304" rIns="0" bIns="146304" rtlCol="0">
            <a:spAutoFit/>
          </a:bodyPr>
          <a:lstStyle/>
          <a:p>
            <a:pPr>
              <a:lnSpc>
                <a:spcPct val="90000"/>
              </a:lnSpc>
              <a:spcAft>
                <a:spcPts val="600"/>
              </a:spcAft>
            </a:pPr>
            <a:r>
              <a:rPr lang="en-US" sz="2400" b="0" spc="0" baseline="0" dirty="0">
                <a:gradFill>
                  <a:gsLst>
                    <a:gs pos="1000">
                      <a:srgbClr val="FFFFFF"/>
                    </a:gs>
                    <a:gs pos="99000">
                      <a:srgbClr val="FFFFFF"/>
                    </a:gs>
                  </a:gsLst>
                  <a:lin ang="5400000" scaled="0"/>
                </a:gradFill>
                <a:latin typeface="Segoe UI Semibold" pitchFamily="34" charset="0"/>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418033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7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81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491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303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07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63642"/>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896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6"/>
            <a:ext cx="11653523"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56425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8" tIns="62179" rIns="124358" bIns="62179" rtlCol="0" anchor="ctr"/>
          <a:lstStyle/>
          <a:p>
            <a:pPr algn="ctr"/>
            <a:endParaRPr lang="en-US" sz="1800"/>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200" b="0" cap="none" baseline="0">
                <a:solidFill>
                  <a:schemeClr val="bg1"/>
                </a:solidFill>
              </a:defRPr>
            </a:lvl1pPr>
          </a:lstStyle>
          <a:p>
            <a:r>
              <a:rPr lang="en-US" dirty="0"/>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92" indent="0">
              <a:buNone/>
              <a:defRPr sz="2400">
                <a:solidFill>
                  <a:schemeClr val="tx1">
                    <a:tint val="75000"/>
                  </a:schemeClr>
                </a:solidFill>
              </a:defRPr>
            </a:lvl2pPr>
            <a:lvl3pPr marL="1243584" indent="0">
              <a:buNone/>
              <a:defRPr sz="2200">
                <a:solidFill>
                  <a:schemeClr val="tx1">
                    <a:tint val="75000"/>
                  </a:schemeClr>
                </a:solidFill>
              </a:defRPr>
            </a:lvl3pPr>
            <a:lvl4pPr marL="1865376" indent="0">
              <a:buNone/>
              <a:defRPr sz="1900">
                <a:solidFill>
                  <a:schemeClr val="tx1">
                    <a:tint val="75000"/>
                  </a:schemeClr>
                </a:solidFill>
              </a:defRPr>
            </a:lvl4pPr>
            <a:lvl5pPr marL="2487168" indent="0">
              <a:buNone/>
              <a:defRPr sz="1900">
                <a:solidFill>
                  <a:schemeClr val="tx1">
                    <a:tint val="75000"/>
                  </a:schemeClr>
                </a:solidFill>
              </a:defRPr>
            </a:lvl5pPr>
            <a:lvl6pPr marL="3108960" indent="0">
              <a:buNone/>
              <a:defRPr sz="1900">
                <a:solidFill>
                  <a:schemeClr val="tx1">
                    <a:tint val="75000"/>
                  </a:schemeClr>
                </a:solidFill>
              </a:defRPr>
            </a:lvl6pPr>
            <a:lvl7pPr marL="3730752" indent="0">
              <a:buNone/>
              <a:defRPr sz="1900">
                <a:solidFill>
                  <a:schemeClr val="tx1">
                    <a:tint val="75000"/>
                  </a:schemeClr>
                </a:solidFill>
              </a:defRPr>
            </a:lvl7pPr>
            <a:lvl8pPr marL="4352544" indent="0">
              <a:buNone/>
              <a:defRPr sz="1900">
                <a:solidFill>
                  <a:schemeClr val="tx1">
                    <a:tint val="75000"/>
                  </a:schemeClr>
                </a:solidFill>
              </a:defRPr>
            </a:lvl8pPr>
            <a:lvl9pPr marL="4974336" indent="0">
              <a:buNone/>
              <a:defRPr sz="1900">
                <a:solidFill>
                  <a:schemeClr val="tx1">
                    <a:tint val="75000"/>
                  </a:schemeClr>
                </a:solidFill>
              </a:defRPr>
            </a:lvl9pPr>
          </a:lstStyle>
          <a:p>
            <a:pPr lvl="0"/>
            <a:r>
              <a:rPr lang="en-US" dirty="0"/>
              <a:t>CLICK TO EDIT MASTER TEXT STYLES</a:t>
            </a:r>
          </a:p>
        </p:txBody>
      </p:sp>
      <p:sp>
        <p:nvSpPr>
          <p:cNvPr id="11" name="TextBox 10"/>
          <p:cNvSpPr txBox="1"/>
          <p:nvPr userDrawn="1"/>
        </p:nvSpPr>
        <p:spPr>
          <a:xfrm>
            <a:off x="9592019" y="291102"/>
            <a:ext cx="2303387" cy="627864"/>
          </a:xfrm>
          <a:prstGeom prst="rect">
            <a:avLst/>
          </a:prstGeom>
          <a:noFill/>
        </p:spPr>
        <p:txBody>
          <a:bodyPr wrap="none" lIns="0" tIns="146304" rIns="0" bIns="146304" rtlCol="0">
            <a:spAutoFit/>
          </a:bodyPr>
          <a:lstStyle/>
          <a:p>
            <a:pPr>
              <a:lnSpc>
                <a:spcPct val="90000"/>
              </a:lnSpc>
              <a:spcAft>
                <a:spcPts val="600"/>
              </a:spcAft>
            </a:pPr>
            <a:r>
              <a:rPr lang="en-US" sz="2400" b="0" spc="0" baseline="0" dirty="0">
                <a:gradFill>
                  <a:gsLst>
                    <a:gs pos="1000">
                      <a:srgbClr val="FFFFFF"/>
                    </a:gs>
                    <a:gs pos="99000">
                      <a:srgbClr val="FFFFFF"/>
                    </a:gs>
                  </a:gsLst>
                  <a:lin ang="5400000" scaled="0"/>
                </a:gradFill>
                <a:latin typeface="Segoe UI Semibold" pitchFamily="34" charset="0"/>
                <a:cs typeface="Segoe UI Semibold" pitchFamily="34" charset="0"/>
              </a:rPr>
              <a:t>SMSG Readiness</a:t>
            </a:r>
          </a:p>
        </p:txBody>
      </p:sp>
    </p:spTree>
    <p:extLst>
      <p:ext uri="{BB962C8B-B14F-4D97-AF65-F5344CB8AC3E}">
        <p14:creationId xmlns:p14="http://schemas.microsoft.com/office/powerpoint/2010/main" val="27356015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78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46635" rtlCol="0" anchor="ctr"/>
          <a:lstStyle/>
          <a:p>
            <a:pPr algn="ctr"/>
            <a:endParaRPr lang="en-US" sz="1800"/>
          </a:p>
        </p:txBody>
      </p:sp>
      <p:sp>
        <p:nvSpPr>
          <p:cNvPr id="13" name="Rectangle 12"/>
          <p:cNvSpPr/>
          <p:nvPr/>
        </p:nvSpPr>
        <p:spPr>
          <a:xfrm>
            <a:off x="5"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46635" rtlCol="0" anchor="ctr"/>
          <a:lstStyle/>
          <a:p>
            <a:pPr algn="ctr"/>
            <a:endParaRPr lang="en-US" sz="1800"/>
          </a:p>
        </p:txBody>
      </p:sp>
      <p:sp>
        <p:nvSpPr>
          <p:cNvPr id="4" name="Rectangle 3"/>
          <p:cNvSpPr/>
          <p:nvPr/>
        </p:nvSpPr>
        <p:spPr>
          <a:xfrm>
            <a:off x="3"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46635" rtlCol="0" anchor="ctr"/>
          <a:lstStyle/>
          <a:p>
            <a:pPr algn="ctr"/>
            <a:endParaRPr lang="en-US" sz="1800"/>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0" rIns="93269" bIns="46635" rtlCol="0" anchor="ctr" anchorCtr="0"/>
          <a:lstStyle/>
          <a:p>
            <a:pPr marL="0" marR="0" indent="0" algn="l" defTabSz="932688" rtl="0" eaLnBrk="1" fontAlgn="auto" latinLnBrk="0" hangingPunct="1">
              <a:lnSpc>
                <a:spcPct val="150000"/>
              </a:lnSpc>
              <a:spcBef>
                <a:spcPts val="0"/>
              </a:spcBef>
              <a:spcAft>
                <a:spcPts val="0"/>
              </a:spcAft>
              <a:buClrTx/>
              <a:buSzTx/>
              <a:buFontTx/>
              <a:buNone/>
              <a:tabLst/>
              <a:defRPr/>
            </a:pPr>
            <a:r>
              <a:rPr lang="en-US" sz="2400" kern="1200" baseline="0" dirty="0">
                <a:solidFill>
                  <a:schemeClr val="lt1"/>
                </a:solidFill>
                <a:latin typeface="+mj-lt"/>
                <a:ea typeface="+mn-ea"/>
                <a:cs typeface="+mn-cs"/>
              </a:rPr>
              <a:t>Get Ready</a:t>
            </a:r>
          </a:p>
          <a:p>
            <a:pPr algn="l">
              <a:lnSpc>
                <a:spcPct val="150000"/>
              </a:lnSpc>
            </a:pPr>
            <a:r>
              <a:rPr lang="en-US" sz="2400" kern="1200" baseline="0" dirty="0">
                <a:solidFill>
                  <a:schemeClr val="lt1"/>
                </a:solidFill>
                <a:latin typeface="+mj-lt"/>
                <a:ea typeface="+mn-ea"/>
                <a:cs typeface="+mn-cs"/>
              </a:rPr>
              <a:t>to Be</a:t>
            </a:r>
          </a:p>
          <a:p>
            <a:pPr algn="l">
              <a:lnSpc>
                <a:spcPct val="150000"/>
              </a:lnSpc>
            </a:pPr>
            <a:r>
              <a:rPr lang="en-US" sz="2400" kern="1200" baseline="0" dirty="0">
                <a:solidFill>
                  <a:schemeClr val="lt1"/>
                </a:solidFill>
                <a:latin typeface="+mj-l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0" rtlCol="0" anchor="b" anchorCtr="0"/>
          <a:lstStyle/>
          <a:p>
            <a:pPr algn="l"/>
            <a:endParaRPr lang="en-US" sz="2900" baseline="0" dirty="0">
              <a:latin typeface="+mj-lt"/>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46635" rtlCol="0" anchor="ctr"/>
          <a:lstStyle/>
          <a:p>
            <a:pPr algn="l"/>
            <a:endParaRPr lang="en-US" sz="2400" dirty="0">
              <a:latin typeface="+mj-lt"/>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46635" rtlCol="0" anchor="ctr"/>
          <a:lstStyle/>
          <a:p>
            <a:pPr algn="l"/>
            <a:endParaRPr lang="en-US" sz="2400" dirty="0">
              <a:latin typeface="+mj-lt"/>
            </a:endParaRPr>
          </a:p>
        </p:txBody>
      </p:sp>
      <p:sp>
        <p:nvSpPr>
          <p:cNvPr id="12" name="Text Placeholder 2"/>
          <p:cNvSpPr>
            <a:spLocks noGrp="1"/>
          </p:cNvSpPr>
          <p:nvPr>
            <p:ph type="body" idx="1" hasCustomPrompt="1"/>
          </p:nvPr>
        </p:nvSpPr>
        <p:spPr>
          <a:xfrm>
            <a:off x="304169" y="5943601"/>
            <a:ext cx="11583036" cy="457200"/>
          </a:xfrm>
        </p:spPr>
        <p:txBody>
          <a:bodyPr lIns="0" anchor="ctr">
            <a:normAutofit/>
          </a:bodyPr>
          <a:lstStyle>
            <a:lvl1pPr marL="0" indent="0">
              <a:buNone/>
              <a:defRPr sz="2400">
                <a:solidFill>
                  <a:schemeClr val="accent3"/>
                </a:solidFill>
                <a:latin typeface="+mn-lt"/>
              </a:defRPr>
            </a:lvl1pPr>
            <a:lvl2pPr marL="466344" indent="0">
              <a:buNone/>
              <a:defRPr sz="1800">
                <a:solidFill>
                  <a:schemeClr val="tx1">
                    <a:tint val="75000"/>
                  </a:schemeClr>
                </a:solidFill>
              </a:defRPr>
            </a:lvl2pPr>
            <a:lvl3pPr marL="932688" indent="0">
              <a:buNone/>
              <a:defRPr sz="1600">
                <a:solidFill>
                  <a:schemeClr val="tx1">
                    <a:tint val="75000"/>
                  </a:schemeClr>
                </a:solidFill>
              </a:defRPr>
            </a:lvl3pPr>
            <a:lvl4pPr marL="1399031" indent="0">
              <a:buNone/>
              <a:defRPr sz="1400">
                <a:solidFill>
                  <a:schemeClr val="tx1">
                    <a:tint val="75000"/>
                  </a:schemeClr>
                </a:solidFill>
              </a:defRPr>
            </a:lvl4pPr>
            <a:lvl5pPr marL="1865376" indent="0">
              <a:buNone/>
              <a:defRPr sz="1400">
                <a:solidFill>
                  <a:schemeClr val="tx1">
                    <a:tint val="75000"/>
                  </a:schemeClr>
                </a:solidFill>
              </a:defRPr>
            </a:lvl5pPr>
            <a:lvl6pPr marL="2331720" indent="0">
              <a:buNone/>
              <a:defRPr sz="1400">
                <a:solidFill>
                  <a:schemeClr val="tx1">
                    <a:tint val="75000"/>
                  </a:schemeClr>
                </a:solidFill>
              </a:defRPr>
            </a:lvl6pPr>
            <a:lvl7pPr marL="2798064" indent="0">
              <a:buNone/>
              <a:defRPr sz="1400">
                <a:solidFill>
                  <a:schemeClr val="tx1">
                    <a:tint val="75000"/>
                  </a:schemeClr>
                </a:solidFill>
              </a:defRPr>
            </a:lvl7pPr>
            <a:lvl8pPr marL="3264408" indent="0">
              <a:buNone/>
              <a:defRPr sz="1400">
                <a:solidFill>
                  <a:schemeClr val="tx1">
                    <a:tint val="75000"/>
                  </a:schemeClr>
                </a:solidFill>
              </a:defRPr>
            </a:lvl8pPr>
            <a:lvl9pPr marL="3730753" indent="0">
              <a:buNone/>
              <a:defRPr sz="1400">
                <a:solidFill>
                  <a:schemeClr val="tx1">
                    <a:tint val="75000"/>
                  </a:schemeClr>
                </a:solidFill>
              </a:defRPr>
            </a:lvl9pPr>
          </a:lstStyle>
          <a:p>
            <a:pPr lvl="0"/>
            <a:r>
              <a:rPr lang="en-US" dirty="0"/>
              <a:t>PowerPoint Template</a:t>
            </a:r>
          </a:p>
        </p:txBody>
      </p:sp>
      <p:sp>
        <p:nvSpPr>
          <p:cNvPr id="15" name="Title 1"/>
          <p:cNvSpPr>
            <a:spLocks noGrp="1"/>
          </p:cNvSpPr>
          <p:nvPr>
            <p:ph type="title" hasCustomPrompt="1"/>
          </p:nvPr>
        </p:nvSpPr>
        <p:spPr>
          <a:xfrm>
            <a:off x="304801" y="4842301"/>
            <a:ext cx="11582400" cy="830997"/>
          </a:xfrm>
        </p:spPr>
        <p:txBody>
          <a:bodyPr anchor="ctr" anchorCtr="0"/>
          <a:lstStyle>
            <a:lvl1pPr algn="l">
              <a:defRPr sz="6100" b="0" cap="none" baseline="0">
                <a:solidFill>
                  <a:schemeClr val="tx1"/>
                </a:solidFill>
              </a:defRPr>
            </a:lvl1pPr>
          </a:lstStyle>
          <a:p>
            <a:r>
              <a:rPr lang="en-US" dirty="0"/>
              <a:t>Click To Edit Title Style</a:t>
            </a:r>
          </a:p>
        </p:txBody>
      </p:sp>
      <p:sp>
        <p:nvSpPr>
          <p:cNvPr id="30" name="Rectangle 29"/>
          <p:cNvSpPr/>
          <p:nvPr userDrawn="1"/>
        </p:nvSpPr>
        <p:spPr>
          <a:xfrm>
            <a:off x="1275" y="3449526"/>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164487" y="3592656"/>
            <a:ext cx="2658363"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chemeClr val="bg1"/>
                </a:solidFill>
              </a:rPr>
              <a:t>Microsoft IT</a:t>
            </a:r>
          </a:p>
        </p:txBody>
      </p:sp>
    </p:spTree>
    <p:extLst>
      <p:ext uri="{BB962C8B-B14F-4D97-AF65-F5344CB8AC3E}">
        <p14:creationId xmlns:p14="http://schemas.microsoft.com/office/powerpoint/2010/main" val="34971437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267683" y="2084174"/>
            <a:ext cx="6186883"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13" name="Text Placeholder 2"/>
          <p:cNvSpPr>
            <a:spLocks noGrp="1"/>
          </p:cNvSpPr>
          <p:nvPr>
            <p:ph type="body" sz="quarter" idx="14" hasCustomPrompt="1"/>
          </p:nvPr>
        </p:nvSpPr>
        <p:spPr bwMode="ltGray">
          <a:xfrm>
            <a:off x="267683" y="3880391"/>
            <a:ext cx="6186883"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82027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1</a:t>
            </a:r>
          </a:p>
        </p:txBody>
      </p:sp>
      <p:sp>
        <p:nvSpPr>
          <p:cNvPr id="3" name="Rectangle 2"/>
          <p:cNvSpPr/>
          <p:nvPr userDrawn="1"/>
        </p:nvSpPr>
        <p:spPr bwMode="auto">
          <a:xfrm>
            <a:off x="9287979"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4" name="Rectangle 3"/>
          <p:cNvSpPr/>
          <p:nvPr userDrawn="1"/>
        </p:nvSpPr>
        <p:spPr bwMode="auto">
          <a:xfrm>
            <a:off x="7344522"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5" name="Rectangle 4"/>
          <p:cNvSpPr/>
          <p:nvPr userDrawn="1"/>
        </p:nvSpPr>
        <p:spPr bwMode="auto">
          <a:xfrm>
            <a:off x="9287979"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6" name="Rectangle 5"/>
          <p:cNvSpPr/>
          <p:nvPr userDrawn="1"/>
        </p:nvSpPr>
        <p:spPr bwMode="auto">
          <a:xfrm>
            <a:off x="7344522"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114973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4" y="1738336"/>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7" y="3687404"/>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8" y="1738336"/>
            <a:ext cx="1846636" cy="1846897"/>
          </a:xfrm>
          <a:prstGeom prst="rect">
            <a:avLst/>
          </a:prstGeom>
        </p:spPr>
      </p:pic>
      <p:sp>
        <p:nvSpPr>
          <p:cNvPr id="6" name="Rectangle 5"/>
          <p:cNvSpPr/>
          <p:nvPr userDrawn="1"/>
        </p:nvSpPr>
        <p:spPr bwMode="auto">
          <a:xfrm>
            <a:off x="9287979"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1" tIns="45716" rIns="45716" bIns="91431" numCol="1" spcCol="0" rtlCol="0" fromWordArt="0" anchor="b" anchorCtr="0" forceAA="0" compatLnSpc="1">
            <a:prstTxWarp prst="textNoShape">
              <a:avLst/>
            </a:prstTxWarp>
            <a:noAutofit/>
          </a:bodyPr>
          <a:lstStyle/>
          <a:p>
            <a:pPr defTabSz="91400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7" name="Rectangle 6"/>
          <p:cNvSpPr/>
          <p:nvPr userDrawn="1"/>
        </p:nvSpPr>
        <p:spPr bwMode="auto">
          <a:xfrm>
            <a:off x="7344522"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1" tIns="45716" rIns="45716" bIns="91431" numCol="1" spcCol="0" rtlCol="0" fromWordArt="0" anchor="b" anchorCtr="0" forceAA="0" compatLnSpc="1">
            <a:prstTxWarp prst="textNoShape">
              <a:avLst/>
            </a:prstTxWarp>
            <a:noAutofit/>
          </a:bodyPr>
          <a:lstStyle/>
          <a:p>
            <a:pPr defTabSz="91400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8" name="Rectangle 7"/>
          <p:cNvSpPr/>
          <p:nvPr userDrawn="1"/>
        </p:nvSpPr>
        <p:spPr bwMode="auto">
          <a:xfrm>
            <a:off x="5401063"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1" tIns="45716" rIns="45716" bIns="91431" numCol="1" spcCol="0" rtlCol="0" fromWordArt="0" anchor="b" anchorCtr="0" forceAA="0" compatLnSpc="1">
            <a:prstTxWarp prst="textNoShape">
              <a:avLst/>
            </a:prstTxWarp>
            <a:noAutofit/>
          </a:bodyPr>
          <a:lstStyle/>
          <a:p>
            <a:pPr defTabSz="91400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342640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4" y="1738336"/>
            <a:ext cx="1846636" cy="3792415"/>
          </a:xfrm>
          <a:prstGeom prst="rect">
            <a:avLst/>
          </a:prstGeom>
        </p:spPr>
      </p:pic>
      <p:sp>
        <p:nvSpPr>
          <p:cNvPr id="4" name="Rectangle 3"/>
          <p:cNvSpPr/>
          <p:nvPr userDrawn="1"/>
        </p:nvSpPr>
        <p:spPr bwMode="auto">
          <a:xfrm>
            <a:off x="7344522"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5" name="Rectangle 4"/>
          <p:cNvSpPr/>
          <p:nvPr userDrawn="1"/>
        </p:nvSpPr>
        <p:spPr bwMode="auto">
          <a:xfrm>
            <a:off x="7344522"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6" name="Rectangle 5"/>
          <p:cNvSpPr/>
          <p:nvPr userDrawn="1"/>
        </p:nvSpPr>
        <p:spPr bwMode="auto">
          <a:xfrm>
            <a:off x="5401063"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7" name="Rectangle 6"/>
          <p:cNvSpPr/>
          <p:nvPr userDrawn="1"/>
        </p:nvSpPr>
        <p:spPr bwMode="auto">
          <a:xfrm>
            <a:off x="5401063"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6884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3"/>
            <a:ext cx="3791877" cy="1846897"/>
          </a:xfrm>
          <a:prstGeom prst="rect">
            <a:avLst/>
          </a:prstGeom>
        </p:spPr>
      </p:pic>
      <p:sp>
        <p:nvSpPr>
          <p:cNvPr id="4" name="Rectangle 3"/>
          <p:cNvSpPr/>
          <p:nvPr userDrawn="1"/>
        </p:nvSpPr>
        <p:spPr bwMode="auto">
          <a:xfrm>
            <a:off x="9287979"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5" name="Rectangle 4"/>
          <p:cNvSpPr/>
          <p:nvPr userDrawn="1"/>
        </p:nvSpPr>
        <p:spPr bwMode="auto">
          <a:xfrm>
            <a:off x="7344522"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6" name="Rectangle 5"/>
          <p:cNvSpPr/>
          <p:nvPr userDrawn="1"/>
        </p:nvSpPr>
        <p:spPr bwMode="auto">
          <a:xfrm>
            <a:off x="5401063"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7" name="Rectangle 6"/>
          <p:cNvSpPr/>
          <p:nvPr userDrawn="1"/>
        </p:nvSpPr>
        <p:spPr bwMode="auto">
          <a:xfrm>
            <a:off x="5401063"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22074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39" y="1738336"/>
            <a:ext cx="3791877" cy="3792415"/>
          </a:xfrm>
          <a:prstGeom prst="rect">
            <a:avLst/>
          </a:prstGeom>
        </p:spPr>
      </p:pic>
      <p:sp>
        <p:nvSpPr>
          <p:cNvPr id="10" name="Rectangle 9"/>
          <p:cNvSpPr/>
          <p:nvPr userDrawn="1"/>
        </p:nvSpPr>
        <p:spPr bwMode="auto">
          <a:xfrm>
            <a:off x="8913550" y="268507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userDrawn="1"/>
        </p:nvSpPr>
        <p:spPr bwMode="auto">
          <a:xfrm>
            <a:off x="7968304" y="1737105"/>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userDrawn="1"/>
        </p:nvSpPr>
        <p:spPr bwMode="auto">
          <a:xfrm>
            <a:off x="8913550" y="1737105"/>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userDrawn="1"/>
        </p:nvSpPr>
        <p:spPr bwMode="auto">
          <a:xfrm>
            <a:off x="7968304" y="2685078"/>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userDrawn="1"/>
        </p:nvSpPr>
        <p:spPr bwMode="auto">
          <a:xfrm>
            <a:off x="7968305" y="3684920"/>
            <a:ext cx="1841449" cy="18417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5" name="Rectangle 14"/>
          <p:cNvSpPr/>
          <p:nvPr userDrawn="1"/>
        </p:nvSpPr>
        <p:spPr bwMode="auto">
          <a:xfrm>
            <a:off x="6026093" y="1737105"/>
            <a:ext cx="1841449" cy="18417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6" name="Rectangle 15"/>
          <p:cNvSpPr/>
          <p:nvPr userDrawn="1"/>
        </p:nvSpPr>
        <p:spPr bwMode="auto">
          <a:xfrm>
            <a:off x="6026093" y="3684921"/>
            <a:ext cx="1841449" cy="18417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Tree>
    <p:extLst>
      <p:ext uri="{BB962C8B-B14F-4D97-AF65-F5344CB8AC3E}">
        <p14:creationId xmlns:p14="http://schemas.microsoft.com/office/powerpoint/2010/main" val="28716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7</a:t>
            </a:r>
          </a:p>
        </p:txBody>
      </p:sp>
      <p:pic>
        <p:nvPicPr>
          <p:cNvPr id="3" name="Picture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9000"/>
                    </a14:imgEffect>
                  </a14:imgLayer>
                </a14:imgProps>
              </a:ext>
              <a:ext uri="{28A0092B-C50C-407E-A947-70E740481C1C}">
                <a14:useLocalDpi xmlns:a14="http://schemas.microsoft.com/office/drawing/2010/main"/>
              </a:ext>
            </a:extLst>
          </a:blip>
          <a:srcRect/>
          <a:stretch/>
        </p:blipFill>
        <p:spPr>
          <a:xfrm>
            <a:off x="3133722" y="1738336"/>
            <a:ext cx="3792137" cy="3792415"/>
          </a:xfrm>
          <a:prstGeom prst="rect">
            <a:avLst/>
          </a:prstGeom>
        </p:spPr>
      </p:pic>
      <p:grpSp>
        <p:nvGrpSpPr>
          <p:cNvPr id="4" name="Group 3"/>
          <p:cNvGrpSpPr/>
          <p:nvPr userDrawn="1"/>
        </p:nvGrpSpPr>
        <p:grpSpPr>
          <a:xfrm>
            <a:off x="1189082" y="1738334"/>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grpSp>
      <p:grpSp>
        <p:nvGrpSpPr>
          <p:cNvPr id="7" name="Group 6"/>
          <p:cNvGrpSpPr/>
          <p:nvPr userDrawn="1"/>
        </p:nvGrpSpPr>
        <p:grpSpPr>
          <a:xfrm>
            <a:off x="7021935" y="1737105"/>
            <a:ext cx="3783660" cy="3789526"/>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grpSp>
    </p:spTree>
    <p:extLst>
      <p:ext uri="{BB962C8B-B14F-4D97-AF65-F5344CB8AC3E}">
        <p14:creationId xmlns:p14="http://schemas.microsoft.com/office/powerpoint/2010/main" val="392097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6" y="1743148"/>
            <a:ext cx="5719191" cy="3783449"/>
          </a:xfrm>
          <a:prstGeom prst="rect">
            <a:avLst/>
          </a:prstGeom>
        </p:spPr>
      </p:pic>
      <p:sp>
        <p:nvSpPr>
          <p:cNvPr id="4" name="Rectangle 3"/>
          <p:cNvSpPr/>
          <p:nvPr userDrawn="1"/>
        </p:nvSpPr>
        <p:spPr bwMode="auto">
          <a:xfrm>
            <a:off x="8954065" y="3686102"/>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5" name="Rectangle 4"/>
          <p:cNvSpPr/>
          <p:nvPr userDrawn="1"/>
        </p:nvSpPr>
        <p:spPr bwMode="auto">
          <a:xfrm>
            <a:off x="7013134" y="3686102"/>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6" name="Rectangle 5"/>
          <p:cNvSpPr/>
          <p:nvPr userDrawn="1"/>
        </p:nvSpPr>
        <p:spPr bwMode="auto">
          <a:xfrm>
            <a:off x="8954065" y="1739570"/>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7" name="Rectangle 6"/>
          <p:cNvSpPr/>
          <p:nvPr userDrawn="1"/>
        </p:nvSpPr>
        <p:spPr bwMode="auto">
          <a:xfrm>
            <a:off x="7013134" y="1739570"/>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Tree>
    <p:extLst>
      <p:ext uri="{BB962C8B-B14F-4D97-AF65-F5344CB8AC3E}">
        <p14:creationId xmlns:p14="http://schemas.microsoft.com/office/powerpoint/2010/main" val="134903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9</a:t>
            </a:r>
          </a:p>
        </p:txBody>
      </p:sp>
      <p:sp>
        <p:nvSpPr>
          <p:cNvPr id="3" name="Rectangle 2"/>
          <p:cNvSpPr/>
          <p:nvPr userDrawn="1"/>
        </p:nvSpPr>
        <p:spPr bwMode="auto">
          <a:xfrm>
            <a:off x="513357"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4" name="Rectangle 3"/>
          <p:cNvSpPr/>
          <p:nvPr userDrawn="1"/>
        </p:nvSpPr>
        <p:spPr bwMode="auto">
          <a:xfrm>
            <a:off x="3279125"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6" name="Rectangle 5"/>
          <p:cNvSpPr/>
          <p:nvPr userDrawn="1"/>
        </p:nvSpPr>
        <p:spPr bwMode="auto">
          <a:xfrm>
            <a:off x="881066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768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4" y="1733958"/>
            <a:ext cx="10683475" cy="2166747"/>
          </a:xfrm>
          <a:prstGeom prst="rect">
            <a:avLst/>
          </a:prstGeom>
          <a:noFill/>
        </p:spPr>
        <p:txBody>
          <a:bodyPr wrap="square" lIns="0" tIns="0" rIns="0" bIns="0" rtlCol="0">
            <a:spAutoFit/>
          </a:bodyPr>
          <a:lstStyle/>
          <a:p>
            <a:pPr>
              <a:lnSpc>
                <a:spcPct val="80000"/>
              </a:lnSpc>
            </a:pPr>
            <a:r>
              <a:rPr lang="en-US" sz="8800" spc="-100" dirty="0">
                <a:solidFill>
                  <a:schemeClr val="accent3"/>
                </a:solidFill>
                <a:latin typeface="+mj-lt"/>
              </a:rPr>
              <a:t>Simple, clean, &amp;</a:t>
            </a:r>
            <a:br>
              <a:rPr lang="en-US" sz="8800" spc="-100" dirty="0">
                <a:solidFill>
                  <a:schemeClr val="accent3"/>
                </a:solidFill>
                <a:latin typeface="+mj-lt"/>
              </a:rPr>
            </a:br>
            <a:r>
              <a:rPr lang="en-US" sz="8800" spc="-100" dirty="0">
                <a:solidFill>
                  <a:schemeClr val="accent3"/>
                </a:solidFill>
                <a:latin typeface="+mj-lt"/>
              </a:rPr>
              <a:t>impactful text here.</a:t>
            </a:r>
          </a:p>
        </p:txBody>
      </p:sp>
    </p:spTree>
    <p:extLst>
      <p:ext uri="{BB962C8B-B14F-4D97-AF65-F5344CB8AC3E}">
        <p14:creationId xmlns:p14="http://schemas.microsoft.com/office/powerpoint/2010/main" val="139050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7" y="1822470"/>
            <a:ext cx="5973053" cy="1388072"/>
          </a:xfrm>
          <a:prstGeom prst="rect">
            <a:avLst/>
          </a:prstGeom>
        </p:spPr>
        <p:txBody>
          <a:bodyPr tIns="91440">
            <a:spAutoFit/>
          </a:bodyPr>
          <a:lstStyle/>
          <a:p>
            <a:pPr lvl="0">
              <a:lnSpc>
                <a:spcPct val="70000"/>
              </a:lnSpc>
            </a:pPr>
            <a:r>
              <a:rPr lang="en-US" sz="5800" spc="-100" dirty="0">
                <a:gradFill>
                  <a:gsLst>
                    <a:gs pos="100000">
                      <a:srgbClr val="FBFBFB"/>
                    </a:gs>
                    <a:gs pos="0">
                      <a:srgbClr val="FBFBFB"/>
                    </a:gs>
                  </a:gsLst>
                  <a:lin ang="5400000" scaled="0"/>
                </a:gradFill>
                <a:latin typeface="+mj-lt"/>
              </a:rPr>
              <a:t>Simple, clean, &amp;</a:t>
            </a:r>
            <a:br>
              <a:rPr lang="en-US" sz="5800" spc="-100" dirty="0">
                <a:gradFill>
                  <a:gsLst>
                    <a:gs pos="100000">
                      <a:srgbClr val="FBFBFB"/>
                    </a:gs>
                    <a:gs pos="0">
                      <a:srgbClr val="FBFBFB"/>
                    </a:gs>
                  </a:gsLst>
                  <a:lin ang="5400000" scaled="0"/>
                </a:gradFill>
                <a:latin typeface="+mj-lt"/>
              </a:rPr>
            </a:br>
            <a:r>
              <a:rPr lang="en-US" sz="5800" spc="-100" dirty="0">
                <a:gradFill>
                  <a:gsLst>
                    <a:gs pos="100000">
                      <a:srgbClr val="FBFBFB"/>
                    </a:gs>
                    <a:gs pos="0">
                      <a:srgbClr val="FBFBFB"/>
                    </a:gs>
                  </a:gsLst>
                  <a:lin ang="5400000" scaled="0"/>
                </a:gradFill>
                <a:latin typeface="+mj-lt"/>
              </a:rPr>
              <a:t>impactful text here.</a:t>
            </a:r>
          </a:p>
        </p:txBody>
      </p:sp>
    </p:spTree>
    <p:extLst>
      <p:ext uri="{BB962C8B-B14F-4D97-AF65-F5344CB8AC3E}">
        <p14:creationId xmlns:p14="http://schemas.microsoft.com/office/powerpoint/2010/main" val="85987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267683" y="2084174"/>
            <a:ext cx="6186883"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13" name="Text Placeholder 2"/>
          <p:cNvSpPr>
            <a:spLocks noGrp="1"/>
          </p:cNvSpPr>
          <p:nvPr>
            <p:ph type="body" sz="quarter" idx="14" hasCustomPrompt="1"/>
          </p:nvPr>
        </p:nvSpPr>
        <p:spPr bwMode="ltGray">
          <a:xfrm>
            <a:off x="267683" y="3880391"/>
            <a:ext cx="6186883"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405170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757" t="13637" r="1" b="-1137"/>
          <a:stretch/>
        </p:blipFill>
        <p:spPr bwMode="auto">
          <a:xfrm>
            <a:off x="-1" y="1"/>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1" y="5496531"/>
            <a:ext cx="2862491" cy="1175706"/>
          </a:xfrm>
          <a:prstGeom prst="rect">
            <a:avLst/>
          </a:prstGeom>
        </p:spPr>
        <p:txBody>
          <a:bodyPr wrap="square">
            <a:spAutoFit/>
          </a:bodyPr>
          <a:lstStyle/>
          <a:p>
            <a:pPr algn="r">
              <a:lnSpc>
                <a:spcPct val="80000"/>
              </a:lnSpc>
            </a:pPr>
            <a:br>
              <a:rPr lang="en-US" sz="4400" spc="-100" dirty="0">
                <a:gradFill>
                  <a:gsLst>
                    <a:gs pos="0">
                      <a:srgbClr val="FBFBFB"/>
                    </a:gs>
                    <a:gs pos="100000">
                      <a:srgbClr val="FBFBFB"/>
                    </a:gs>
                  </a:gsLst>
                  <a:lin ang="5400000" scaled="0"/>
                </a:gradFill>
                <a:latin typeface="Segoe UI Light" pitchFamily="34" charset="0"/>
              </a:rPr>
            </a:br>
            <a:r>
              <a:rPr lang="en-US" sz="4400" spc="-100" dirty="0">
                <a:gradFill>
                  <a:gsLst>
                    <a:gs pos="0">
                      <a:srgbClr val="FBFBFB"/>
                    </a:gs>
                    <a:gs pos="100000">
                      <a:srgbClr val="FBFBFB"/>
                    </a:gs>
                  </a:gsLst>
                  <a:lin ang="5400000" scaled="0"/>
                </a:gradFill>
                <a:latin typeface="Segoe UI Light" pitchFamily="34" charset="0"/>
              </a:rPr>
              <a:t>Section Title</a:t>
            </a:r>
          </a:p>
        </p:txBody>
      </p:sp>
    </p:spTree>
    <p:extLst>
      <p:ext uri="{BB962C8B-B14F-4D97-AF65-F5344CB8AC3E}">
        <p14:creationId xmlns:p14="http://schemas.microsoft.com/office/powerpoint/2010/main" val="278185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b="16565"/>
          <a:stretch/>
        </p:blipFill>
        <p:spPr bwMode="auto">
          <a:xfrm>
            <a:off x="1" y="-1"/>
            <a:ext cx="12322729" cy="685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1" y="5496531"/>
            <a:ext cx="2862491" cy="1175706"/>
          </a:xfrm>
          <a:prstGeom prst="rect">
            <a:avLst/>
          </a:prstGeom>
        </p:spPr>
        <p:txBody>
          <a:bodyPr wrap="square">
            <a:spAutoFit/>
          </a:bodyPr>
          <a:lstStyle/>
          <a:p>
            <a:pPr algn="r">
              <a:lnSpc>
                <a:spcPct val="80000"/>
              </a:lnSpc>
            </a:pPr>
            <a:br>
              <a:rPr lang="en-US" sz="4400" spc="-100" dirty="0">
                <a:solidFill>
                  <a:schemeClr val="bg1"/>
                </a:solidFill>
                <a:latin typeface="Segoe UI Light" pitchFamily="34" charset="0"/>
              </a:rPr>
            </a:br>
            <a:r>
              <a:rPr lang="en-US" sz="4400" spc="-100" dirty="0">
                <a:solidFill>
                  <a:schemeClr val="bg1"/>
                </a:solidFill>
                <a:latin typeface="Segoe UI Light" pitchFamily="34" charset="0"/>
              </a:rPr>
              <a:t>Section Title</a:t>
            </a:r>
          </a:p>
        </p:txBody>
      </p:sp>
    </p:spTree>
    <p:extLst>
      <p:ext uri="{BB962C8B-B14F-4D97-AF65-F5344CB8AC3E}">
        <p14:creationId xmlns:p14="http://schemas.microsoft.com/office/powerpoint/2010/main" val="40576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4"/>
            <a:ext cx="3223860" cy="690695"/>
          </a:xfrm>
          <a:prstGeom prst="rect">
            <a:avLst/>
          </a:prstGeom>
        </p:spPr>
      </p:pic>
      <p:sp>
        <p:nvSpPr>
          <p:cNvPr id="4" name="Text Box 3"/>
          <p:cNvSpPr txBox="1">
            <a:spLocks noChangeArrowheads="1"/>
          </p:cNvSpPr>
          <p:nvPr userDrawn="1"/>
        </p:nvSpPr>
        <p:spPr bwMode="blackWhite">
          <a:xfrm>
            <a:off x="267683" y="5960377"/>
            <a:ext cx="10758655"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1652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7" y="462632"/>
            <a:ext cx="1522404" cy="326167"/>
          </a:xfrm>
          <a:prstGeom prst="rect">
            <a:avLst/>
          </a:prstGeom>
        </p:spPr>
      </p:pic>
      <p:sp>
        <p:nvSpPr>
          <p:cNvPr id="2" name="Rectangle 1"/>
          <p:cNvSpPr/>
          <p:nvPr userDrawn="1"/>
        </p:nvSpPr>
        <p:spPr bwMode="auto">
          <a:xfrm>
            <a:off x="6813131"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3"/>
              </a:solidFill>
              <a:ea typeface="Segoe UI" pitchFamily="34" charset="0"/>
              <a:cs typeface="Segoe UI" pitchFamily="34" charset="0"/>
            </a:endParaRPr>
          </a:p>
        </p:txBody>
      </p:sp>
      <p:sp>
        <p:nvSpPr>
          <p:cNvPr id="10" name="Freeform 52"/>
          <p:cNvSpPr>
            <a:spLocks noEditPoints="1"/>
          </p:cNvSpPr>
          <p:nvPr userDrawn="1"/>
        </p:nvSpPr>
        <p:spPr bwMode="black">
          <a:xfrm>
            <a:off x="7412284" y="1408502"/>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05483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8" tIns="62179" rIns="124358" bIns="62179" rtlCol="0" anchor="ctr"/>
          <a:lstStyle/>
          <a:p>
            <a:pPr algn="ctr"/>
            <a:endParaRPr lang="en-US" sz="1800"/>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200" b="0" cap="none" baseline="0">
                <a:solidFill>
                  <a:schemeClr val="bg1"/>
                </a:solidFill>
              </a:defRPr>
            </a:lvl1pPr>
          </a:lstStyle>
          <a:p>
            <a:r>
              <a:rPr lang="en-US" dirty="0"/>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92" indent="0">
              <a:buNone/>
              <a:defRPr sz="2400">
                <a:solidFill>
                  <a:schemeClr val="tx1">
                    <a:tint val="75000"/>
                  </a:schemeClr>
                </a:solidFill>
              </a:defRPr>
            </a:lvl2pPr>
            <a:lvl3pPr marL="1243584" indent="0">
              <a:buNone/>
              <a:defRPr sz="2200">
                <a:solidFill>
                  <a:schemeClr val="tx1">
                    <a:tint val="75000"/>
                  </a:schemeClr>
                </a:solidFill>
              </a:defRPr>
            </a:lvl3pPr>
            <a:lvl4pPr marL="1865376" indent="0">
              <a:buNone/>
              <a:defRPr sz="1900">
                <a:solidFill>
                  <a:schemeClr val="tx1">
                    <a:tint val="75000"/>
                  </a:schemeClr>
                </a:solidFill>
              </a:defRPr>
            </a:lvl4pPr>
            <a:lvl5pPr marL="2487168" indent="0">
              <a:buNone/>
              <a:defRPr sz="1900">
                <a:solidFill>
                  <a:schemeClr val="tx1">
                    <a:tint val="75000"/>
                  </a:schemeClr>
                </a:solidFill>
              </a:defRPr>
            </a:lvl5pPr>
            <a:lvl6pPr marL="3108960" indent="0">
              <a:buNone/>
              <a:defRPr sz="1900">
                <a:solidFill>
                  <a:schemeClr val="tx1">
                    <a:tint val="75000"/>
                  </a:schemeClr>
                </a:solidFill>
              </a:defRPr>
            </a:lvl6pPr>
            <a:lvl7pPr marL="3730752" indent="0">
              <a:buNone/>
              <a:defRPr sz="1900">
                <a:solidFill>
                  <a:schemeClr val="tx1">
                    <a:tint val="75000"/>
                  </a:schemeClr>
                </a:solidFill>
              </a:defRPr>
            </a:lvl7pPr>
            <a:lvl8pPr marL="4352544" indent="0">
              <a:buNone/>
              <a:defRPr sz="1900">
                <a:solidFill>
                  <a:schemeClr val="tx1">
                    <a:tint val="75000"/>
                  </a:schemeClr>
                </a:solidFill>
              </a:defRPr>
            </a:lvl8pPr>
            <a:lvl9pPr marL="4974336" indent="0">
              <a:buNone/>
              <a:defRPr sz="19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4876531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4" y="560174"/>
            <a:ext cx="6186883" cy="109082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4" y="1937291"/>
            <a:ext cx="6186883" cy="1789991"/>
          </a:xfrm>
        </p:spPr>
        <p:txBody>
          <a:bodyPr tIns="109728" bIns="109728">
            <a:noAutofit/>
          </a:bodyPr>
          <a:lstStyle>
            <a:lvl1pPr marL="457200" indent="-457200">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3788" r="39341"/>
          <a:stretch/>
        </p:blipFill>
        <p:spPr>
          <a:xfrm>
            <a:off x="6732336" y="0"/>
            <a:ext cx="5459664" cy="6858000"/>
          </a:xfrm>
          <a:prstGeom prst="rect">
            <a:avLst/>
          </a:prstGeom>
        </p:spPr>
      </p:pic>
    </p:spTree>
    <p:extLst>
      <p:ext uri="{BB962C8B-B14F-4D97-AF65-F5344CB8AC3E}">
        <p14:creationId xmlns:p14="http://schemas.microsoft.com/office/powerpoint/2010/main" val="14617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0"/>
            <a:ext cx="5608320" cy="1160318"/>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800">
                <a:solidFill>
                  <a:schemeClr val="bg2"/>
                </a:solidFill>
              </a:defRPr>
            </a:lvl3pPr>
            <a:lvl4pPr>
              <a:buClr>
                <a:schemeClr val="bg2"/>
              </a:buClr>
              <a:defRPr sz="1800">
                <a:solidFill>
                  <a:schemeClr val="bg2"/>
                </a:solidFill>
              </a:defRPr>
            </a:lvl4pPr>
            <a:lvl5pPr>
              <a:buClr>
                <a:schemeClr val="bg2"/>
              </a:buClr>
              <a:defRPr sz="18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61100" y="914400"/>
            <a:ext cx="5608320" cy="1160318"/>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800">
                <a:solidFill>
                  <a:schemeClr val="bg2"/>
                </a:solidFill>
              </a:defRPr>
            </a:lvl3pPr>
            <a:lvl4pPr>
              <a:buClr>
                <a:schemeClr val="bg2"/>
              </a:buClr>
              <a:defRPr sz="1800">
                <a:solidFill>
                  <a:schemeClr val="bg2"/>
                </a:solidFill>
              </a:defRPr>
            </a:lvl4pPr>
            <a:lvl5pPr>
              <a:buClr>
                <a:schemeClr val="bg2"/>
              </a:buClr>
              <a:defRPr sz="18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20" rIns="0" bIns="45720" rtlCol="0" anchor="ctr">
            <a:noAutofit/>
          </a:bodyPr>
          <a:lstStyle/>
          <a:p>
            <a:r>
              <a:rPr lang="en-US"/>
              <a:t>Click to edit Master title style</a:t>
            </a:r>
            <a:endParaRPr lang="en-US" dirty="0"/>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r>
              <a:rPr lang="en-US">
                <a:solidFill>
                  <a:srgbClr val="D2D2D2"/>
                </a:solidFill>
              </a:rPr>
              <a:t>Microsoft Confidential</a:t>
            </a:r>
            <a:endParaRPr lang="en-US" dirty="0">
              <a:solidFill>
                <a:srgbClr val="D2D2D2"/>
              </a:solidFill>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fld id="{5ED9C233-5591-4A30-8957-8EAAE243EB6C}" type="slidenum">
              <a:rPr lang="en-US" smtClean="0">
                <a:solidFill>
                  <a:srgbClr val="D2D2D2"/>
                </a:solidFill>
              </a:rPr>
              <a:pPr/>
              <a:t>‹#›</a:t>
            </a:fld>
            <a:endParaRPr lang="en-US">
              <a:solidFill>
                <a:srgbClr val="D2D2D2"/>
              </a:solidFill>
            </a:endParaRPr>
          </a:p>
        </p:txBody>
      </p:sp>
    </p:spTree>
    <p:extLst>
      <p:ext uri="{BB962C8B-B14F-4D97-AF65-F5344CB8AC3E}">
        <p14:creationId xmlns:p14="http://schemas.microsoft.com/office/powerpoint/2010/main" val="38862524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4" y="560174"/>
            <a:ext cx="6186883" cy="109082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4" y="1937291"/>
            <a:ext cx="6186883" cy="1789991"/>
          </a:xfrm>
        </p:spPr>
        <p:txBody>
          <a:bodyPr tIns="109728" bIns="109728">
            <a:noAutofit/>
          </a:bodyPr>
          <a:lstStyle>
            <a:lvl1pPr marL="457200" indent="-457200">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2" name="Picture 1"/>
          <p:cNvPicPr>
            <a:picLocks noChangeAspect="1"/>
          </p:cNvPicPr>
          <p:nvPr userDrawn="1"/>
        </p:nvPicPr>
        <p:blipFill>
          <a:blip r:embed="rId2"/>
          <a:stretch>
            <a:fillRect/>
          </a:stretch>
        </p:blipFill>
        <p:spPr>
          <a:xfrm>
            <a:off x="6729511" y="-594"/>
            <a:ext cx="5462489" cy="6858594"/>
          </a:xfrm>
          <a:prstGeom prst="rect">
            <a:avLst/>
          </a:prstGeom>
        </p:spPr>
      </p:pic>
    </p:spTree>
    <p:extLst>
      <p:ext uri="{BB962C8B-B14F-4D97-AF65-F5344CB8AC3E}">
        <p14:creationId xmlns:p14="http://schemas.microsoft.com/office/powerpoint/2010/main" val="387812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sp>
        <p:nvSpPr>
          <p:cNvPr id="6" name="Rectangle 5"/>
          <p:cNvSpPr/>
          <p:nvPr userDrawn="1"/>
        </p:nvSpPr>
        <p:spPr bwMode="auto">
          <a:xfrm>
            <a:off x="6813131"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3"/>
              </a:solidFill>
              <a:ea typeface="Segoe UI" pitchFamily="34" charset="0"/>
              <a:cs typeface="Segoe UI" pitchFamily="34" charset="0"/>
            </a:endParaRPr>
          </a:p>
        </p:txBody>
      </p:sp>
      <p:sp>
        <p:nvSpPr>
          <p:cNvPr id="8" name="Freeform 52"/>
          <p:cNvSpPr>
            <a:spLocks noEditPoints="1"/>
          </p:cNvSpPr>
          <p:nvPr userDrawn="1"/>
        </p:nvSpPr>
        <p:spPr bwMode="black">
          <a:xfrm>
            <a:off x="7412284" y="1408502"/>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89859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8" bIns="109728">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51462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1"/>
            <a:ext cx="7530264" cy="6866412"/>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7" y="462632"/>
            <a:ext cx="1522404" cy="326167"/>
          </a:xfrm>
          <a:prstGeom prst="rect">
            <a:avLst/>
          </a:prstGeom>
        </p:spPr>
      </p:pic>
    </p:spTree>
    <p:extLst>
      <p:ext uri="{BB962C8B-B14F-4D97-AF65-F5344CB8AC3E}">
        <p14:creationId xmlns:p14="http://schemas.microsoft.com/office/powerpoint/2010/main" val="240304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69239" y="6566933"/>
            <a:ext cx="3859607" cy="364224"/>
          </a:xfrm>
          <a:prstGeom prst="rect">
            <a:avLst/>
          </a:prstGeom>
        </p:spPr>
        <p:txBody>
          <a:bodyPr/>
          <a:lstStyle/>
          <a:p>
            <a:r>
              <a:rPr lang="en-US"/>
              <a:t>Microsoft Confidential</a:t>
            </a:r>
            <a:endParaRPr lang="en-US" dirty="0"/>
          </a:p>
        </p:txBody>
      </p:sp>
      <p:sp>
        <p:nvSpPr>
          <p:cNvPr id="4" name="Slide Number Placeholder 3"/>
          <p:cNvSpPr>
            <a:spLocks noGrp="1"/>
          </p:cNvSpPr>
          <p:nvPr>
            <p:ph type="sldNum" sz="quarter" idx="11"/>
          </p:nvPr>
        </p:nvSpPr>
        <p:spPr>
          <a:xfrm>
            <a:off x="9077859" y="6564685"/>
            <a:ext cx="2844904" cy="364224"/>
          </a:xfrm>
          <a:prstGeom prst="rect">
            <a:avLst/>
          </a:prstGeom>
        </p:spPr>
        <p:txBody>
          <a:bodyPr/>
          <a:lstStyle/>
          <a:p>
            <a:fld id="{25B1B22E-D3C8-4129-8E85-2E5037E3E69B}" type="slidenum">
              <a:rPr lang="en-US" smtClean="0"/>
              <a:pPr/>
              <a:t>‹#›</a:t>
            </a:fld>
            <a:endParaRPr lang="en-US" dirty="0"/>
          </a:p>
        </p:txBody>
      </p:sp>
      <p:sp>
        <p:nvSpPr>
          <p:cNvPr id="6" name="Text Placeholder 5"/>
          <p:cNvSpPr>
            <a:spLocks noGrp="1"/>
          </p:cNvSpPr>
          <p:nvPr>
            <p:ph type="body" sz="quarter" idx="12"/>
          </p:nvPr>
        </p:nvSpPr>
        <p:spPr>
          <a:xfrm>
            <a:off x="269239" y="1411760"/>
            <a:ext cx="11653523" cy="1900200"/>
          </a:xfrm>
        </p:spPr>
        <p:txBody>
          <a:bodyPr/>
          <a:lstStyle>
            <a:lvl1pPr>
              <a:spcBef>
                <a:spcPts val="1176"/>
              </a:spcBef>
              <a:defRPr b="0">
                <a:gradFill>
                  <a:gsLst>
                    <a:gs pos="1250">
                      <a:schemeClr val="accent2"/>
                    </a:gs>
                    <a:gs pos="100000">
                      <a:schemeClr val="accent2"/>
                    </a:gs>
                  </a:gsLst>
                  <a:lin ang="5400000" scaled="0"/>
                </a:gradFill>
              </a:defRPr>
            </a:lvl1pPr>
            <a:lvl2pPr>
              <a:defRPr sz="1961"/>
            </a:lvl2pPr>
            <a:lvl3pPr>
              <a:defRPr sz="1765"/>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01484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0" y="1197323"/>
            <a:ext cx="11653522" cy="2054665"/>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93"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34"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39"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1003" y="0"/>
            <a:ext cx="12191689" cy="1112907"/>
          </a:xfrm>
          <a:prstGeom prst="rect">
            <a:avLst/>
          </a:prstGeom>
          <a:solidFill>
            <a:schemeClr val="accent1">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0" tIns="44815" rIns="89630" bIns="44815" numCol="1" rtlCol="0" anchor="ctr" anchorCtr="0" compatLnSpc="1">
            <a:prstTxWarp prst="textNoShape">
              <a:avLst/>
            </a:prstTxWarp>
          </a:bodyPr>
          <a:lstStyle/>
          <a:p>
            <a:pPr algn="ctr" defTabSz="896004"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5623715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571500" indent="-571500">
              <a:buFont typeface="Arial" panose="020B0604020202020204" pitchFamily="34" charset="0"/>
              <a:buChar char="•"/>
              <a:defRPr/>
            </a:lvl1pPr>
            <a:lvl2pPr marL="681297" indent="-457200">
              <a:buFont typeface="Arial" panose="020B0604020202020204" pitchFamily="34" charset="0"/>
              <a:buChar char="•"/>
              <a:defRPr/>
            </a:lvl2pPr>
            <a:lvl3pPr marL="791093" indent="-342900">
              <a:buFont typeface="Arial" panose="020B0604020202020204" pitchFamily="34" charset="0"/>
              <a:buChar char="•"/>
              <a:defRPr/>
            </a:lvl3pPr>
            <a:lvl4pPr marL="1015190" indent="-342900">
              <a:buFont typeface="Arial" panose="020B0604020202020204" pitchFamily="34" charset="0"/>
              <a:buChar char="•"/>
              <a:defRPr/>
            </a:lvl4pPr>
            <a:lvl5pPr marL="1239286" indent="-3429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3828288" y="6356351"/>
            <a:ext cx="5160264" cy="327914"/>
          </a:xfrm>
          <a:prstGeom prst="rect">
            <a:avLst/>
          </a:prstGeom>
        </p:spPr>
        <p:txBody>
          <a:bodyPr vert="horz" lIns="91440" tIns="45720" rIns="91440" bIns="45720" rtlCol="0" anchor="ctr"/>
          <a:lstStyle>
            <a:lvl1pPr algn="ctr">
              <a:defRPr sz="1200" b="0">
                <a:solidFill>
                  <a:schemeClr val="tx1">
                    <a:tint val="75000"/>
                  </a:schemeClr>
                </a:solidFill>
              </a:defRPr>
            </a:lvl1pPr>
          </a:lstStyle>
          <a:p>
            <a:r>
              <a:rPr lang="en-US" i="1"/>
              <a:t>Content and information based on pre-release Dynamics 365 Software</a:t>
            </a:r>
            <a:endParaRPr lang="en-US"/>
          </a:p>
        </p:txBody>
      </p:sp>
    </p:spTree>
    <p:extLst>
      <p:ext uri="{BB962C8B-B14F-4D97-AF65-F5344CB8AC3E}">
        <p14:creationId xmlns:p14="http://schemas.microsoft.com/office/powerpoint/2010/main" val="42728794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311050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64993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62052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50881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0422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35490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737419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slideLayout" Target="../slideLayouts/slideLayout133.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image" Target="../media/image42.png"/><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theme" Target="../theme/theme2.xml"/><Relationship Id="rId8" Type="http://schemas.openxmlformats.org/officeDocument/2006/relationships/slideLayout" Target="../slideLayouts/slideLayout100.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5" Type="http://schemas.openxmlformats.org/officeDocument/2006/relationships/slideLayout" Target="../slideLayouts/slideLayout139.xml"/><Relationship Id="rId10" Type="http://schemas.openxmlformats.org/officeDocument/2006/relationships/theme" Target="../theme/theme3.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image" Target="../media/image42.pn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theme" Target="../theme/theme4.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image" Target="../media/image67.png"/><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5" Type="http://schemas.openxmlformats.org/officeDocument/2006/relationships/slideLayout" Target="../slideLayouts/slideLayout188.xml"/><Relationship Id="rId4" Type="http://schemas.openxmlformats.org/officeDocument/2006/relationships/slideLayout" Target="../slideLayouts/slideLayout187.xml"/><Relationship Id="rId9" Type="http://schemas.openxmlformats.org/officeDocument/2006/relationships/image" Target="../media/image4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image" Target="../media/image82.emf"/><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theme" Target="../theme/theme8.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26" Type="http://schemas.openxmlformats.org/officeDocument/2006/relationships/slideLayout" Target="../slideLayouts/slideLayout267.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slideLayout" Target="../slideLayouts/slideLayout266.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754326"/>
          </a:xfrm>
          <a:prstGeom prst="rect">
            <a:avLst/>
          </a:prstGeom>
        </p:spPr>
        <p:txBody>
          <a:bodyPr vert="horz" wrap="square" lIns="146304" tIns="91440" rIns="146304" bIns="91440" rtlCol="0">
            <a:spAutoFit/>
          </a:bodyPr>
          <a:lstStyle/>
          <a:p>
            <a:pPr lvl="0"/>
            <a:r>
              <a:rPr lang="en-US" dirty="0"/>
              <a:t>Click to edit Master text styles: Main Topic 1: size 40pt</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dirty="0"/>
              <a:t>Second level (Size 20pt for the subtopics)</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dirty="0"/>
              <a:t>Third level (Size 20pt for the subtopics)</a:t>
            </a:r>
          </a:p>
          <a:p>
            <a:pPr lvl="4"/>
            <a:endParaRPr lang="en-US" dirty="0"/>
          </a:p>
        </p:txBody>
      </p:sp>
    </p:spTree>
    <p:extLst>
      <p:ext uri="{BB962C8B-B14F-4D97-AF65-F5344CB8AC3E}">
        <p14:creationId xmlns:p14="http://schemas.microsoft.com/office/powerpoint/2010/main" val="2512129060"/>
      </p:ext>
    </p:extLst>
  </p:cSld>
  <p:clrMap bg1="lt1" tx1="dk1" bg2="lt2" tx2="dk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 id="2147484435" r:id="rId18"/>
    <p:sldLayoutId id="2147484436" r:id="rId19"/>
    <p:sldLayoutId id="2147484437" r:id="rId20"/>
    <p:sldLayoutId id="2147484438" r:id="rId21"/>
    <p:sldLayoutId id="2147484439" r:id="rId22"/>
    <p:sldLayoutId id="2147484440" r:id="rId23"/>
    <p:sldLayoutId id="2147484441" r:id="rId24"/>
    <p:sldLayoutId id="2147484442" r:id="rId25"/>
    <p:sldLayoutId id="2147484443" r:id="rId26"/>
    <p:sldLayoutId id="2147484444" r:id="rId27"/>
    <p:sldLayoutId id="2147484445" r:id="rId28"/>
    <p:sldLayoutId id="2147484446" r:id="rId29"/>
    <p:sldLayoutId id="2147484447" r:id="rId30"/>
    <p:sldLayoutId id="2147484448" r:id="rId31"/>
    <p:sldLayoutId id="2147484449" r:id="rId32"/>
    <p:sldLayoutId id="2147484450" r:id="rId33"/>
    <p:sldLayoutId id="2147484451" r:id="rId34"/>
    <p:sldLayoutId id="2147484452" r:id="rId35"/>
    <p:sldLayoutId id="2147484453" r:id="rId36"/>
    <p:sldLayoutId id="2147484454" r:id="rId37"/>
    <p:sldLayoutId id="2147484455" r:id="rId38"/>
    <p:sldLayoutId id="2147484456" r:id="rId39"/>
    <p:sldLayoutId id="2147484457" r:id="rId40"/>
    <p:sldLayoutId id="2147484458" r:id="rId41"/>
    <p:sldLayoutId id="2147484459" r:id="rId42"/>
    <p:sldLayoutId id="2147484460" r:id="rId43"/>
    <p:sldLayoutId id="2147484461" r:id="rId44"/>
    <p:sldLayoutId id="2147484462" r:id="rId45"/>
    <p:sldLayoutId id="2147484463" r:id="rId46"/>
    <p:sldLayoutId id="2147484464" r:id="rId47"/>
    <p:sldLayoutId id="2147484465" r:id="rId48"/>
    <p:sldLayoutId id="2147484466" r:id="rId49"/>
    <p:sldLayoutId id="2147484467" r:id="rId50"/>
    <p:sldLayoutId id="2147484468" r:id="rId51"/>
    <p:sldLayoutId id="2147484469" r:id="rId52"/>
    <p:sldLayoutId id="2147484470" r:id="rId53"/>
    <p:sldLayoutId id="2147484471" r:id="rId54"/>
    <p:sldLayoutId id="2147484472" r:id="rId55"/>
    <p:sldLayoutId id="2147484473" r:id="rId56"/>
    <p:sldLayoutId id="2147484474" r:id="rId57"/>
    <p:sldLayoutId id="2147484475" r:id="rId58"/>
    <p:sldLayoutId id="2147484476" r:id="rId59"/>
    <p:sldLayoutId id="2147484477" r:id="rId60"/>
    <p:sldLayoutId id="2147484478" r:id="rId61"/>
    <p:sldLayoutId id="2147484479" r:id="rId62"/>
    <p:sldLayoutId id="2147484480" r:id="rId63"/>
    <p:sldLayoutId id="2147484481" r:id="rId64"/>
    <p:sldLayoutId id="2147484482" r:id="rId65"/>
    <p:sldLayoutId id="2147484483" r:id="rId66"/>
    <p:sldLayoutId id="2147484484" r:id="rId67"/>
    <p:sldLayoutId id="2147484485" r:id="rId68"/>
    <p:sldLayoutId id="2147484486" r:id="rId69"/>
    <p:sldLayoutId id="2147484487" r:id="rId70"/>
    <p:sldLayoutId id="2147484488" r:id="rId71"/>
    <p:sldLayoutId id="2147484489" r:id="rId72"/>
    <p:sldLayoutId id="2147484490" r:id="rId73"/>
    <p:sldLayoutId id="2147484491" r:id="rId74"/>
    <p:sldLayoutId id="2147484492" r:id="rId75"/>
    <p:sldLayoutId id="2147484493" r:id="rId76"/>
    <p:sldLayoutId id="2147484494" r:id="rId77"/>
    <p:sldLayoutId id="2147484495" r:id="rId78"/>
    <p:sldLayoutId id="2147484496" r:id="rId79"/>
    <p:sldLayoutId id="2147484497" r:id="rId80"/>
    <p:sldLayoutId id="2147484498" r:id="rId81"/>
    <p:sldLayoutId id="2147484499" r:id="rId82"/>
    <p:sldLayoutId id="2147484500" r:id="rId83"/>
    <p:sldLayoutId id="2147484501" r:id="rId84"/>
    <p:sldLayoutId id="2147484502" r:id="rId85"/>
    <p:sldLayoutId id="2147484503" r:id="rId86"/>
    <p:sldLayoutId id="2147484504" r:id="rId87"/>
    <p:sldLayoutId id="2147484505" r:id="rId88"/>
    <p:sldLayoutId id="2147484506" r:id="rId89"/>
    <p:sldLayoutId id="2147484516" r:id="rId90"/>
    <p:sldLayoutId id="2147484517" r:id="rId91"/>
    <p:sldLayoutId id="2147484522" r:id="rId9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12573874"/>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 id="2147484535" r:id="rId12"/>
    <p:sldLayoutId id="2147484536" r:id="rId13"/>
    <p:sldLayoutId id="2147484537" r:id="rId14"/>
    <p:sldLayoutId id="2147484538" r:id="rId15"/>
    <p:sldLayoutId id="2147484539" r:id="rId16"/>
    <p:sldLayoutId id="2147484540" r:id="rId17"/>
    <p:sldLayoutId id="2147484541" r:id="rId18"/>
    <p:sldLayoutId id="2147484542" r:id="rId19"/>
    <p:sldLayoutId id="2147484543" r:id="rId20"/>
    <p:sldLayoutId id="2147484544" r:id="rId21"/>
    <p:sldLayoutId id="2147484545" r:id="rId22"/>
    <p:sldLayoutId id="2147484546" r:id="rId23"/>
    <p:sldLayoutId id="2147484547" r:id="rId24"/>
    <p:sldLayoutId id="2147484548" r:id="rId25"/>
    <p:sldLayoutId id="2147484549" r:id="rId26"/>
    <p:sldLayoutId id="2147484550" r:id="rId27"/>
    <p:sldLayoutId id="2147484551" r:id="rId28"/>
    <p:sldLayoutId id="2147484552" r:id="rId29"/>
    <p:sldLayoutId id="2147484553" r:id="rId30"/>
    <p:sldLayoutId id="2147484554" r:id="rId31"/>
    <p:sldLayoutId id="2147484555" r:id="rId32"/>
    <p:sldLayoutId id="2147484556" r:id="rId33"/>
    <p:sldLayoutId id="2147484557" r:id="rId34"/>
    <p:sldLayoutId id="2147484559" r:id="rId35"/>
    <p:sldLayoutId id="2147484560" r:id="rId36"/>
    <p:sldLayoutId id="2147484561" r:id="rId37"/>
    <p:sldLayoutId id="2147484562" r:id="rId38"/>
    <p:sldLayoutId id="2147484563" r:id="rId39"/>
    <p:sldLayoutId id="2147484564" r:id="rId40"/>
    <p:sldLayoutId id="2147484565" r:id="rId41"/>
    <p:sldLayoutId id="2147484566" r:id="rId42"/>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D4D5A7-804C-4F4A-987F-868C05040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10F1DC-C94F-944D-BDC0-BA6E39DE94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82372"/>
      </p:ext>
    </p:extLst>
  </p:cSld>
  <p:clrMap bg1="lt1" tx1="dk1" bg2="lt2" tx2="dk2" accent1="accent1" accent2="accent2" accent3="accent3" accent4="accent4" accent5="accent5" accent6="accent6" hlink="hlink" folHlink="folHlink"/>
  <p:sldLayoutIdLst>
    <p:sldLayoutId id="2147484568" r:id="rId1"/>
    <p:sldLayoutId id="2147484569" r:id="rId2"/>
    <p:sldLayoutId id="2147484570" r:id="rId3"/>
    <p:sldLayoutId id="2147484571" r:id="rId4"/>
    <p:sldLayoutId id="2147484572" r:id="rId5"/>
    <p:sldLayoutId id="2147484574" r:id="rId6"/>
    <p:sldLayoutId id="2147484575" r:id="rId7"/>
    <p:sldLayoutId id="2147484577" r:id="rId8"/>
    <p:sldLayoutId id="2147484697" r:id="rId9"/>
  </p:sldLayoutIdLst>
  <p:txStyles>
    <p:title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Segoe UI Semibold" panose="020B0502040204020203" pitchFamily="34" charset="0"/>
          <a:ea typeface="+mn-ea"/>
          <a:cs typeface="Segoe UI Semibold"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F26B43"/>
          </p15:clr>
        </p15:guide>
        <p15:guide id="4" pos="7392">
          <p15:clr>
            <a:srgbClr val="F26B43"/>
          </p15:clr>
        </p15:guide>
        <p15:guide id="5" orient="horz" pos="288">
          <p15:clr>
            <a:srgbClr val="F26B43"/>
          </p15:clr>
        </p15:guide>
        <p15:guide id="6" orient="horz" pos="4032">
          <p15:clr>
            <a:srgbClr val="F26B43"/>
          </p15:clr>
        </p15:guide>
        <p15:guide id="7"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8"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8"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9" cstate="print">
            <a:extLst>
              <a:ext uri="{28A0092B-C50C-407E-A947-70E740481C1C}">
                <a14:useLocalDpi xmlns:a14="http://schemas.microsoft.com/office/drawing/2010/main"/>
              </a:ext>
            </a:extLst>
          </a:blip>
          <a:srcRect b="249"/>
          <a:stretch/>
        </p:blipFill>
        <p:spPr>
          <a:xfrm>
            <a:off x="12293068" y="1"/>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3695358"/>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 id="2147484602" r:id="rId24"/>
    <p:sldLayoutId id="2147484603" r:id="rId25"/>
    <p:sldLayoutId id="2147484604" r:id="rId26"/>
    <p:sldLayoutId id="2147484605" r:id="rId27"/>
  </p:sldLayoutIdLst>
  <p:transition>
    <p:fade/>
  </p:transition>
  <p:hf sldNum="0" hdr="0" dt="0"/>
  <p:txStyles>
    <p:titleStyle>
      <a:lvl1pPr algn="l" defTabSz="91446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177" b="1" kern="1200" spc="0" baseline="0">
          <a:solidFill>
            <a:schemeClr val="tx1"/>
          </a:solidFill>
          <a:latin typeface="+mn-lt"/>
          <a:ea typeface="+mn-ea"/>
          <a:cs typeface="+mn-cs"/>
        </a:defRPr>
      </a:lvl5pPr>
      <a:lvl6pPr marL="2286154" indent="0" algn="l" defTabSz="91446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462" rtl="0" eaLnBrk="1" latinLnBrk="0" hangingPunct="1">
        <a:lnSpc>
          <a:spcPct val="100000"/>
        </a:lnSpc>
        <a:spcBef>
          <a:spcPts val="0"/>
        </a:spcBef>
        <a:spcAft>
          <a:spcPts val="0"/>
        </a:spcAft>
        <a:buFont typeface="Arial" pitchFamily="34" charset="0"/>
        <a:buNone/>
        <a:defRPr sz="1177"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screenshot of a video game&#10;&#10;Description automatically generated">
            <a:extLst>
              <a:ext uri="{FF2B5EF4-FFF2-40B4-BE49-F238E27FC236}">
                <a16:creationId xmlns:a16="http://schemas.microsoft.com/office/drawing/2014/main" id="{0C52390D-B66C-4D1A-B914-B6838D5C89C6}"/>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9698400" y="2854948"/>
            <a:ext cx="6858002" cy="1148108"/>
          </a:xfrm>
          <a:prstGeom prst="rect">
            <a:avLst/>
          </a:prstGeom>
        </p:spPr>
      </p:pic>
      <p:sp>
        <p:nvSpPr>
          <p:cNvPr id="13" name="Title Placeholder 12">
            <a:extLst>
              <a:ext uri="{FF2B5EF4-FFF2-40B4-BE49-F238E27FC236}">
                <a16:creationId xmlns:a16="http://schemas.microsoft.com/office/drawing/2014/main" id="{63452A1F-EFD8-466A-89F8-53920254B4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Text Placeholder 13">
            <a:extLst>
              <a:ext uri="{FF2B5EF4-FFF2-40B4-BE49-F238E27FC236}">
                <a16:creationId xmlns:a16="http://schemas.microsoft.com/office/drawing/2014/main" id="{5E1F8ACD-9405-407C-AD44-116DD2C8A4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83415359"/>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7" r:id="rId9"/>
    <p:sldLayoutId id="2147484618" r:id="rId10"/>
    <p:sldLayoutId id="2147484619" r:id="rId11"/>
    <p:sldLayoutId id="2147484620" r:id="rId12"/>
    <p:sldLayoutId id="2147484621" r:id="rId13"/>
  </p:sldLayoutIdLst>
  <p:transition>
    <p:fade/>
  </p:transition>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9">
          <p15:clr>
            <a:srgbClr val="F26B43"/>
          </p15:clr>
        </p15:guide>
        <p15:guide id="2" orient="horz" pos="339">
          <p15:clr>
            <a:srgbClr val="F26B43"/>
          </p15:clr>
        </p15:guide>
        <p15:guide id="3" pos="7336">
          <p15:clr>
            <a:srgbClr val="F26B43"/>
          </p15:clr>
        </p15:guide>
        <p15:guide id="4" orient="horz" pos="3975">
          <p15:clr>
            <a:srgbClr val="F26B43"/>
          </p15:clr>
        </p15:guide>
        <p15:guide id="5" pos="3840">
          <p15:clr>
            <a:srgbClr val="F26B43"/>
          </p15:clr>
        </p15:guide>
        <p15:guide id="6" orient="horz" pos="2160">
          <p15:clr>
            <a:srgbClr val="F26B43"/>
          </p15:clr>
        </p15:guide>
        <p15:guide id="7" pos="3668">
          <p15:clr>
            <a:srgbClr val="F26B43"/>
          </p15:clr>
        </p15:guide>
        <p15:guide id="8" pos="4010">
          <p15:clr>
            <a:srgbClr val="F26B43"/>
          </p15:clr>
        </p15:guide>
        <p15:guide id="9" pos="2519">
          <p15:clr>
            <a:srgbClr val="F26B43"/>
          </p15:clr>
        </p15:guide>
        <p15:guide id="10" pos="2741">
          <p15:clr>
            <a:srgbClr val="F26B43"/>
          </p15:clr>
        </p15:guide>
        <p15:guide id="11" pos="4928">
          <p15:clr>
            <a:srgbClr val="F26B43"/>
          </p15:clr>
        </p15:guide>
        <p15:guide id="12" pos="5152">
          <p15:clr>
            <a:srgbClr val="F26B43"/>
          </p15:clr>
        </p15:guide>
        <p15:guide id="13" orient="horz" pos="360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12978744"/>
      </p:ext>
    </p:extLst>
  </p:cSld>
  <p:clrMap bg1="lt1" tx1="dk1" bg2="lt2" tx2="dk2" accent1="accent1" accent2="accent2" accent3="accent3" accent4="accent4" accent5="accent5" accent6="accent6" hlink="hlink" folHlink="folHlink"/>
  <p:sldLayoutIdLst>
    <p:sldLayoutId id="2147484635" r:id="rId1"/>
    <p:sldLayoutId id="2147484636" r:id="rId2"/>
    <p:sldLayoutId id="2147484637" r:id="rId3"/>
    <p:sldLayoutId id="2147484638" r:id="rId4"/>
    <p:sldLayoutId id="2147484639" r:id="rId5"/>
    <p:sldLayoutId id="2147484640" r:id="rId6"/>
    <p:sldLayoutId id="2147484642" r:id="rId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D577B6C6-9BA5-441A-A196-A5365EA4BE21}"/>
              </a:ext>
            </a:extLst>
          </p:cNvPr>
          <p:cNvGrpSpPr/>
          <p:nvPr userDrawn="1"/>
        </p:nvGrpSpPr>
        <p:grpSpPr>
          <a:xfrm rot="5400000">
            <a:off x="10042168" y="2339070"/>
            <a:ext cx="5409049" cy="730911"/>
            <a:chOff x="3184538" y="0"/>
            <a:chExt cx="9389529" cy="1461567"/>
          </a:xfrm>
        </p:grpSpPr>
        <p:sp>
          <p:nvSpPr>
            <p:cNvPr id="15" name="Shape 4961">
              <a:extLst>
                <a:ext uri="{FF2B5EF4-FFF2-40B4-BE49-F238E27FC236}">
                  <a16:creationId xmlns:a16="http://schemas.microsoft.com/office/drawing/2014/main" id="{95D135AC-37A5-4A06-B3C9-193E182B0719}"/>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16" name="Shape 34744">
              <a:extLst>
                <a:ext uri="{FF2B5EF4-FFF2-40B4-BE49-F238E27FC236}">
                  <a16:creationId xmlns:a16="http://schemas.microsoft.com/office/drawing/2014/main" id="{817999BF-53B2-444A-99F4-117F1796CAA7}"/>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7" name="Shape 34745">
              <a:extLst>
                <a:ext uri="{FF2B5EF4-FFF2-40B4-BE49-F238E27FC236}">
                  <a16:creationId xmlns:a16="http://schemas.microsoft.com/office/drawing/2014/main" id="{E086CAE3-B457-4060-8697-670563A2ECA2}"/>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18" name="Shape 34746">
              <a:extLst>
                <a:ext uri="{FF2B5EF4-FFF2-40B4-BE49-F238E27FC236}">
                  <a16:creationId xmlns:a16="http://schemas.microsoft.com/office/drawing/2014/main" id="{01F8B444-6D61-450F-85CF-BE6DEA5AAFBF}"/>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9" name="Shape 34747">
              <a:extLst>
                <a:ext uri="{FF2B5EF4-FFF2-40B4-BE49-F238E27FC236}">
                  <a16:creationId xmlns:a16="http://schemas.microsoft.com/office/drawing/2014/main" id="{E2FB111C-9090-4B8B-9EB0-202D6A516F21}"/>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0" name="Shape 34748">
              <a:extLst>
                <a:ext uri="{FF2B5EF4-FFF2-40B4-BE49-F238E27FC236}">
                  <a16:creationId xmlns:a16="http://schemas.microsoft.com/office/drawing/2014/main" id="{91B50781-10EC-4E1F-B5E4-742837B1C53B}"/>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1" name="Shape 34749">
              <a:extLst>
                <a:ext uri="{FF2B5EF4-FFF2-40B4-BE49-F238E27FC236}">
                  <a16:creationId xmlns:a16="http://schemas.microsoft.com/office/drawing/2014/main" id="{CD8AD58D-282F-4F94-9FE6-43EBCAB22106}"/>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2" name="Shape 34750">
              <a:extLst>
                <a:ext uri="{FF2B5EF4-FFF2-40B4-BE49-F238E27FC236}">
                  <a16:creationId xmlns:a16="http://schemas.microsoft.com/office/drawing/2014/main" id="{1469AF9B-3707-4C95-99BC-141BEB17FC0D}"/>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a:p>
          </p:txBody>
        </p:sp>
        <p:sp>
          <p:nvSpPr>
            <p:cNvPr id="23" name="Shape 34751">
              <a:extLst>
                <a:ext uri="{FF2B5EF4-FFF2-40B4-BE49-F238E27FC236}">
                  <a16:creationId xmlns:a16="http://schemas.microsoft.com/office/drawing/2014/main" id="{4AE90400-490F-44F5-8302-8F40D62FDC8E}"/>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4" name="Shape 34752">
              <a:extLst>
                <a:ext uri="{FF2B5EF4-FFF2-40B4-BE49-F238E27FC236}">
                  <a16:creationId xmlns:a16="http://schemas.microsoft.com/office/drawing/2014/main" id="{187386E8-4278-4410-BE4F-111D903393E4}"/>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5" name="Shape 34753">
              <a:extLst>
                <a:ext uri="{FF2B5EF4-FFF2-40B4-BE49-F238E27FC236}">
                  <a16:creationId xmlns:a16="http://schemas.microsoft.com/office/drawing/2014/main" id="{F94571AA-13E1-43F4-94CA-44AA2FA53D41}"/>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6" name="Shape 34754">
              <a:extLst>
                <a:ext uri="{FF2B5EF4-FFF2-40B4-BE49-F238E27FC236}">
                  <a16:creationId xmlns:a16="http://schemas.microsoft.com/office/drawing/2014/main" id="{0ECBE342-8882-44EF-9A00-D1134C80C7EA}"/>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7" name="Shape 4980">
              <a:extLst>
                <a:ext uri="{FF2B5EF4-FFF2-40B4-BE49-F238E27FC236}">
                  <a16:creationId xmlns:a16="http://schemas.microsoft.com/office/drawing/2014/main" id="{C970ED7D-1385-4A4C-A9D0-D3EED68A774F}"/>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28" name="Shape 34755">
              <a:extLst>
                <a:ext uri="{FF2B5EF4-FFF2-40B4-BE49-F238E27FC236}">
                  <a16:creationId xmlns:a16="http://schemas.microsoft.com/office/drawing/2014/main" id="{0C253C64-52F3-445E-B30C-1E024E7E144F}"/>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a:p>
          </p:txBody>
        </p:sp>
        <p:sp>
          <p:nvSpPr>
            <p:cNvPr id="29" name="Shape 4982">
              <a:extLst>
                <a:ext uri="{FF2B5EF4-FFF2-40B4-BE49-F238E27FC236}">
                  <a16:creationId xmlns:a16="http://schemas.microsoft.com/office/drawing/2014/main" id="{15C3D0B7-CE60-422F-93CD-EA3506DA5C23}"/>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grpSp>
      <p:graphicFrame>
        <p:nvGraphicFramePr>
          <p:cNvPr id="30" name="Table 29">
            <a:extLst>
              <a:ext uri="{FF2B5EF4-FFF2-40B4-BE49-F238E27FC236}">
                <a16:creationId xmlns:a16="http://schemas.microsoft.com/office/drawing/2014/main" id="{EC98CE5D-DD5B-411A-8495-D797E888254C}"/>
              </a:ext>
            </a:extLst>
          </p:cNvPr>
          <p:cNvGraphicFramePr>
            <a:graphicFrameLocks noGrp="1"/>
          </p:cNvGraphicFramePr>
          <p:nvPr userDrawn="1"/>
        </p:nvGraphicFramePr>
        <p:xfrm>
          <a:off x="13397218" y="-16936"/>
          <a:ext cx="2500652" cy="5416206"/>
        </p:xfrm>
        <a:graphic>
          <a:graphicData uri="http://schemas.openxmlformats.org/drawingml/2006/table">
            <a:tbl>
              <a:tblPr firstRow="1" firstCol="1" bandRow="1"/>
              <a:tblGrid>
                <a:gridCol w="2500652">
                  <a:extLst>
                    <a:ext uri="{9D8B030D-6E8A-4147-A177-3AD203B41FA5}">
                      <a16:colId xmlns:a16="http://schemas.microsoft.com/office/drawing/2014/main" val="2676493096"/>
                    </a:ext>
                  </a:extLst>
                </a:gridCol>
              </a:tblGrid>
              <a:tr h="1805402">
                <a:tc>
                  <a:txBody>
                    <a:bodyPr/>
                    <a:lstStyle/>
                    <a:p>
                      <a:pPr marL="0" marR="0" algn="l">
                        <a:lnSpc>
                          <a:spcPct val="107000"/>
                        </a:lnSpc>
                        <a:spcBef>
                          <a:spcPts val="0"/>
                        </a:spcBef>
                        <a:spcAft>
                          <a:spcPts val="0"/>
                        </a:spcAft>
                      </a:pPr>
                      <a:r>
                        <a:rPr lang="en-US" sz="35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31" name="Table 30">
            <a:extLst>
              <a:ext uri="{FF2B5EF4-FFF2-40B4-BE49-F238E27FC236}">
                <a16:creationId xmlns:a16="http://schemas.microsoft.com/office/drawing/2014/main" id="{ECDE1102-7C20-46FB-B893-8097E5277781}"/>
              </a:ext>
            </a:extLst>
          </p:cNvPr>
          <p:cNvGraphicFramePr>
            <a:graphicFrameLocks noGrp="1"/>
          </p:cNvGraphicFramePr>
          <p:nvPr userDrawn="1"/>
        </p:nvGraphicFramePr>
        <p:xfrm>
          <a:off x="12381237" y="5495708"/>
          <a:ext cx="3968905" cy="1316153"/>
        </p:xfrm>
        <a:graphic>
          <a:graphicData uri="http://schemas.openxmlformats.org/drawingml/2006/table">
            <a:tbl>
              <a:tblPr firstRow="1" firstCol="1" bandRow="1"/>
              <a:tblGrid>
                <a:gridCol w="839668">
                  <a:extLst>
                    <a:ext uri="{9D8B030D-6E8A-4147-A177-3AD203B41FA5}">
                      <a16:colId xmlns:a16="http://schemas.microsoft.com/office/drawing/2014/main" val="1609752180"/>
                    </a:ext>
                  </a:extLst>
                </a:gridCol>
                <a:gridCol w="828447">
                  <a:extLst>
                    <a:ext uri="{9D8B030D-6E8A-4147-A177-3AD203B41FA5}">
                      <a16:colId xmlns:a16="http://schemas.microsoft.com/office/drawing/2014/main" val="1258621652"/>
                    </a:ext>
                  </a:extLst>
                </a:gridCol>
                <a:gridCol w="730561">
                  <a:extLst>
                    <a:ext uri="{9D8B030D-6E8A-4147-A177-3AD203B41FA5}">
                      <a16:colId xmlns:a16="http://schemas.microsoft.com/office/drawing/2014/main" val="1939155094"/>
                    </a:ext>
                  </a:extLst>
                </a:gridCol>
                <a:gridCol w="730561">
                  <a:extLst>
                    <a:ext uri="{9D8B030D-6E8A-4147-A177-3AD203B41FA5}">
                      <a16:colId xmlns:a16="http://schemas.microsoft.com/office/drawing/2014/main" val="1921586234"/>
                    </a:ext>
                  </a:extLst>
                </a:gridCol>
                <a:gridCol w="839668">
                  <a:extLst>
                    <a:ext uri="{9D8B030D-6E8A-4147-A177-3AD203B41FA5}">
                      <a16:colId xmlns:a16="http://schemas.microsoft.com/office/drawing/2014/main" val="1402456235"/>
                    </a:ext>
                  </a:extLst>
                </a:gridCol>
              </a:tblGrid>
              <a:tr h="105690">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4610">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3465">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06656">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spTree>
    <p:extLst>
      <p:ext uri="{BB962C8B-B14F-4D97-AF65-F5344CB8AC3E}">
        <p14:creationId xmlns:p14="http://schemas.microsoft.com/office/powerpoint/2010/main" val="3227323895"/>
      </p:ext>
    </p:extLst>
  </p:cSld>
  <p:clrMap bg1="lt1" tx1="dk1" bg2="lt2" tx2="dk2" accent1="accent1" accent2="accent2" accent3="accent3" accent4="accent4" accent5="accent5" accent6="accent6" hlink="hlink" folHlink="folHlink"/>
  <p:sldLayoutIdLst>
    <p:sldLayoutId id="2147484644" r:id="rId1"/>
    <p:sldLayoutId id="2147484645" r:id="rId2"/>
    <p:sldLayoutId id="2147484646" r:id="rId3"/>
    <p:sldLayoutId id="2147484647" r:id="rId4"/>
    <p:sldLayoutId id="2147484648" r:id="rId5"/>
    <p:sldLayoutId id="2147484649" r:id="rId6"/>
    <p:sldLayoutId id="2147484650" r:id="rId7"/>
    <p:sldLayoutId id="2147484651" r:id="rId8"/>
    <p:sldLayoutId id="2147484652"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7" r:id="rId23"/>
    <p:sldLayoutId id="2147484668" r:id="rId24"/>
    <p:sldLayoutId id="2147484669" r:id="rId25"/>
    <p:sldLayoutId id="2147484670" r:id="rId26"/>
    <p:sldLayoutId id="2147484671" r:id="rId27"/>
    <p:sldLayoutId id="2147484672" r:id="rId28"/>
    <p:sldLayoutId id="2147484673" r:id="rId2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7963768"/>
      </p:ext>
    </p:extLst>
  </p:cSld>
  <p:clrMap bg1="lt1" tx1="dk1" bg2="lt2" tx2="dk2" accent1="accent1" accent2="accent2" accent3="accent3" accent4="accent4" accent5="accent5" accent6="accent6" hlink="hlink" folHlink="folHlink"/>
  <p:sldLayoutIdLst>
    <p:sldLayoutId id="2147484675" r:id="rId1"/>
    <p:sldLayoutId id="2147484676" r:id="rId2"/>
    <p:sldLayoutId id="2147484677" r:id="rId3"/>
    <p:sldLayoutId id="2147484678" r:id="rId4"/>
    <p:sldLayoutId id="2147484679" r:id="rId5"/>
    <p:sldLayoutId id="2147484680" r:id="rId6"/>
    <p:sldLayoutId id="2147484681" r:id="rId7"/>
    <p:sldLayoutId id="2147484682" r:id="rId8"/>
    <p:sldLayoutId id="2147484683" r:id="rId9"/>
    <p:sldLayoutId id="2147484684" r:id="rId10"/>
    <p:sldLayoutId id="2147484685" r:id="rId11"/>
    <p:sldLayoutId id="2147484686" r:id="rId12"/>
    <p:sldLayoutId id="2147484687" r:id="rId13"/>
    <p:sldLayoutId id="2147484688" r:id="rId14"/>
    <p:sldLayoutId id="2147484689" r:id="rId15"/>
    <p:sldLayoutId id="2147484690" r:id="rId16"/>
    <p:sldLayoutId id="2147484691" r:id="rId17"/>
    <p:sldLayoutId id="2147484692" r:id="rId18"/>
    <p:sldLayoutId id="2147484693" r:id="rId19"/>
    <p:sldLayoutId id="2147484694" r:id="rId20"/>
    <p:sldLayoutId id="2147484695" r:id="rId21"/>
    <p:sldLayoutId id="2147484696"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fld id="{76717135-57A9-415B-83B5-82DC8476CC2C}" type="datetime1">
              <a:rPr lang="en-GB" smtClean="0"/>
              <a:t>10/01/2020</a:t>
            </a:fld>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3425088628"/>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8" r:id="rId10"/>
    <p:sldLayoutId id="2147484709" r:id="rId11"/>
    <p:sldLayoutId id="2147484710" r:id="rId12"/>
    <p:sldLayoutId id="2147484711" r:id="rId13"/>
    <p:sldLayoutId id="2147484712" r:id="rId14"/>
    <p:sldLayoutId id="2147484713" r:id="rId15"/>
    <p:sldLayoutId id="2147484714" r:id="rId16"/>
    <p:sldLayoutId id="2147484715" r:id="rId17"/>
    <p:sldLayoutId id="2147484716" r:id="rId18"/>
    <p:sldLayoutId id="2147484717" r:id="rId19"/>
    <p:sldLayoutId id="2147484718" r:id="rId20"/>
    <p:sldLayoutId id="2147484719" r:id="rId21"/>
    <p:sldLayoutId id="2147484720" r:id="rId22"/>
    <p:sldLayoutId id="2147484721" r:id="rId23"/>
    <p:sldLayoutId id="2147484722" r:id="rId24"/>
    <p:sldLayoutId id="2147484723" r:id="rId25"/>
    <p:sldLayoutId id="2147484724" r:id="rId26"/>
  </p:sldLayoutIdLst>
  <p:hf sldNum="0" hd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slideLayout" Target="../slideLayouts/slideLayout250.xml"/><Relationship Id="rId1" Type="http://schemas.openxmlformats.org/officeDocument/2006/relationships/tags" Target="../tags/tag1.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slideLayout" Target="../slideLayouts/slideLayout250.xml"/><Relationship Id="rId1" Type="http://schemas.openxmlformats.org/officeDocument/2006/relationships/tags" Target="../tags/tag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slideLayout" Target="../slideLayouts/slideLayout143.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slideLayout" Target="../slideLayouts/slideLayout141.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35.xml"/><Relationship Id="rId1" Type="http://schemas.openxmlformats.org/officeDocument/2006/relationships/tags" Target="../tags/tag6.xml"/><Relationship Id="rId6" Type="http://schemas.openxmlformats.org/officeDocument/2006/relationships/image" Target="../media/image103.png"/><Relationship Id="rId5" Type="http://schemas.openxmlformats.org/officeDocument/2006/relationships/image" Target="../media/image102.jpg"/><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1651" y="3015615"/>
            <a:ext cx="11466267" cy="1371600"/>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8200" b="0" kern="1200" cap="none" spc="-102" baseline="0">
                <a:ln w="3175">
                  <a:noFill/>
                </a:ln>
                <a:solidFill>
                  <a:schemeClr val="bg1"/>
                </a:solidFill>
                <a:effectLst/>
                <a:latin typeface="+mj-lt"/>
                <a:ea typeface="+mn-ea"/>
                <a:cs typeface="Segoe UI" pitchFamily="34" charset="0"/>
              </a:defRPr>
            </a:lvl1pPr>
          </a:lstStyle>
          <a:p>
            <a:r>
              <a:rPr lang="en-GB" sz="7200" dirty="0"/>
              <a:t>AKA.ms/</a:t>
            </a:r>
            <a:r>
              <a:rPr lang="en-GB" sz="7200" dirty="0" err="1"/>
              <a:t>PbiSingleInstaller</a:t>
            </a:r>
            <a:endParaRPr lang="en-GB" sz="7200" dirty="0"/>
          </a:p>
        </p:txBody>
      </p:sp>
      <p:sp>
        <p:nvSpPr>
          <p:cNvPr id="3" name="Title 2"/>
          <p:cNvSpPr>
            <a:spLocks noGrp="1"/>
          </p:cNvSpPr>
          <p:nvPr>
            <p:ph type="title"/>
          </p:nvPr>
        </p:nvSpPr>
        <p:spPr/>
        <p:txBody>
          <a:bodyPr/>
          <a:lstStyle/>
          <a:p>
            <a:r>
              <a:rPr lang="en-US" dirty="0"/>
              <a:t>Module 4</a:t>
            </a:r>
          </a:p>
        </p:txBody>
      </p:sp>
    </p:spTree>
    <p:extLst>
      <p:ext uri="{BB962C8B-B14F-4D97-AF65-F5344CB8AC3E}">
        <p14:creationId xmlns:p14="http://schemas.microsoft.com/office/powerpoint/2010/main" val="30697248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30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767" y="1504993"/>
            <a:ext cx="6919173" cy="1246611"/>
          </a:xfrm>
        </p:spPr>
        <p:txBody>
          <a:bodyPr/>
          <a:lstStyle/>
          <a:p>
            <a:r>
              <a:rPr lang="en-US" sz="5400" b="1" dirty="0">
                <a:solidFill>
                  <a:schemeClr val="bg1"/>
                </a:solidFill>
              </a:rPr>
              <a:t>Objectives</a:t>
            </a:r>
            <a:endParaRPr lang="en-US" dirty="0"/>
          </a:p>
        </p:txBody>
      </p:sp>
      <p:sp>
        <p:nvSpPr>
          <p:cNvPr id="3" name="Text Placeholder 2"/>
          <p:cNvSpPr>
            <a:spLocks noGrp="1"/>
          </p:cNvSpPr>
          <p:nvPr>
            <p:ph type="body" sz="quarter" idx="14"/>
          </p:nvPr>
        </p:nvSpPr>
        <p:spPr>
          <a:xfrm>
            <a:off x="102995" y="2580761"/>
            <a:ext cx="7186715" cy="2436837"/>
          </a:xfrm>
        </p:spPr>
        <p:txBody>
          <a:bodyPr/>
          <a:lstStyle/>
          <a:p>
            <a:pPr marL="342900" indent="-342900">
              <a:lnSpc>
                <a:spcPct val="100000"/>
              </a:lnSpc>
              <a:spcBef>
                <a:spcPts val="2400"/>
              </a:spcBef>
              <a:buFont typeface="Arial" panose="020B0604020202020204" pitchFamily="34" charset="0"/>
              <a:buChar char="•"/>
            </a:pPr>
            <a:r>
              <a:rPr lang="en-GB" sz="2800" dirty="0">
                <a:solidFill>
                  <a:schemeClr val="bg1"/>
                </a:solidFill>
              </a:rPr>
              <a:t>Overview of the Power Platform</a:t>
            </a:r>
          </a:p>
          <a:p>
            <a:pPr marL="342900" indent="-342900">
              <a:lnSpc>
                <a:spcPct val="100000"/>
              </a:lnSpc>
              <a:spcBef>
                <a:spcPts val="2400"/>
              </a:spcBef>
              <a:buFont typeface="Arial" panose="020B0604020202020204" pitchFamily="34" charset="0"/>
              <a:buChar char="•"/>
            </a:pPr>
            <a:r>
              <a:rPr lang="en-GB" sz="2800" dirty="0">
                <a:solidFill>
                  <a:schemeClr val="bg1"/>
                </a:solidFill>
              </a:rPr>
              <a:t>Working with Dynamics 365 Customer Service</a:t>
            </a:r>
          </a:p>
          <a:p>
            <a:pPr marL="342900" indent="-342900">
              <a:lnSpc>
                <a:spcPct val="100000"/>
              </a:lnSpc>
              <a:spcBef>
                <a:spcPts val="2400"/>
              </a:spcBef>
              <a:buFont typeface="Arial" panose="020B0604020202020204" pitchFamily="34" charset="0"/>
              <a:buChar char="•"/>
            </a:pPr>
            <a:r>
              <a:rPr lang="en-GB" sz="2800" b="1" dirty="0">
                <a:solidFill>
                  <a:schemeClr val="bg1"/>
                </a:solidFill>
              </a:rPr>
              <a:t>AKA.MS/</a:t>
            </a:r>
            <a:r>
              <a:rPr lang="en-GB" sz="2800" b="1" dirty="0" err="1">
                <a:solidFill>
                  <a:schemeClr val="bg1"/>
                </a:solidFill>
              </a:rPr>
              <a:t>CustomerServiceLabs</a:t>
            </a:r>
            <a:br>
              <a:rPr lang="en-GB" b="1" dirty="0">
                <a:solidFill>
                  <a:schemeClr val="bg1"/>
                </a:solidFill>
              </a:rPr>
            </a:br>
            <a:endParaRPr lang="en-GB" b="1" dirty="0">
              <a:solidFill>
                <a:schemeClr val="bg1"/>
              </a:solidFill>
            </a:endParaRPr>
          </a:p>
          <a:p>
            <a:endParaRPr lang="en-US" dirty="0"/>
          </a:p>
        </p:txBody>
      </p:sp>
    </p:spTree>
    <p:extLst>
      <p:ext uri="{BB962C8B-B14F-4D97-AF65-F5344CB8AC3E}">
        <p14:creationId xmlns:p14="http://schemas.microsoft.com/office/powerpoint/2010/main" val="20753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49-47AC-45EA-B1F7-7E603844A197}"/>
              </a:ext>
            </a:extLst>
          </p:cNvPr>
          <p:cNvSpPr>
            <a:spLocks noGrp="1"/>
          </p:cNvSpPr>
          <p:nvPr>
            <p:ph type="title"/>
          </p:nvPr>
        </p:nvSpPr>
        <p:spPr>
          <a:xfrm>
            <a:off x="495299" y="188150"/>
            <a:ext cx="9629469" cy="932730"/>
          </a:xfrm>
        </p:spPr>
        <p:txBody>
          <a:bodyPr/>
          <a:lstStyle/>
          <a:p>
            <a:r>
              <a:rPr lang="en-GB" dirty="0"/>
              <a:t>A real life scenario</a:t>
            </a:r>
          </a:p>
        </p:txBody>
      </p:sp>
      <p:grpSp>
        <p:nvGrpSpPr>
          <p:cNvPr id="27" name="Group 26">
            <a:extLst>
              <a:ext uri="{FF2B5EF4-FFF2-40B4-BE49-F238E27FC236}">
                <a16:creationId xmlns:a16="http://schemas.microsoft.com/office/drawing/2014/main" id="{13935FD6-5DC4-4261-B065-7BCA44733DB4}"/>
              </a:ext>
            </a:extLst>
          </p:cNvPr>
          <p:cNvGrpSpPr/>
          <p:nvPr/>
        </p:nvGrpSpPr>
        <p:grpSpPr>
          <a:xfrm>
            <a:off x="1866987" y="4890037"/>
            <a:ext cx="8257781" cy="777461"/>
            <a:chOff x="412783" y="3721588"/>
            <a:chExt cx="8257781" cy="777461"/>
          </a:xfrm>
        </p:grpSpPr>
        <p:sp>
          <p:nvSpPr>
            <p:cNvPr id="28" name="Rectangle: Rounded Corners 27">
              <a:extLst>
                <a:ext uri="{FF2B5EF4-FFF2-40B4-BE49-F238E27FC236}">
                  <a16:creationId xmlns:a16="http://schemas.microsoft.com/office/drawing/2014/main" id="{4674B080-CDD9-40D7-BF3F-0FFB425DFA46}"/>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287894A6-B77D-4A69-ACD2-47EE497FDFBC}"/>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30" name="Rectangle: Rounded Corners 29">
              <a:extLst>
                <a:ext uri="{FF2B5EF4-FFF2-40B4-BE49-F238E27FC236}">
                  <a16:creationId xmlns:a16="http://schemas.microsoft.com/office/drawing/2014/main" id="{6DD83693-47EB-4BB0-A15E-B66F77E0754F}"/>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31" name="Rectangle: Rounded Corners 30">
              <a:extLst>
                <a:ext uri="{FF2B5EF4-FFF2-40B4-BE49-F238E27FC236}">
                  <a16:creationId xmlns:a16="http://schemas.microsoft.com/office/drawing/2014/main" id="{5C6860D0-6B16-4639-A4B3-9D35783E15B0}"/>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32" name="Rectangle: Rounded Corners 31">
              <a:extLst>
                <a:ext uri="{FF2B5EF4-FFF2-40B4-BE49-F238E27FC236}">
                  <a16:creationId xmlns:a16="http://schemas.microsoft.com/office/drawing/2014/main" id="{ABFDED0E-6A93-481C-8EB3-13AB736647AC}"/>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IT Related Functions</a:t>
              </a:r>
            </a:p>
          </p:txBody>
        </p:sp>
        <p:sp>
          <p:nvSpPr>
            <p:cNvPr id="33" name="Rectangle: Rounded Corners 32">
              <a:extLst>
                <a:ext uri="{FF2B5EF4-FFF2-40B4-BE49-F238E27FC236}">
                  <a16:creationId xmlns:a16="http://schemas.microsoft.com/office/drawing/2014/main" id="{13A582BB-AE3F-45AF-A39E-4699A46FF46A}"/>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34" name="Database_EFC7" title="Icon of a cylinder">
              <a:extLst>
                <a:ext uri="{FF2B5EF4-FFF2-40B4-BE49-F238E27FC236}">
                  <a16:creationId xmlns:a16="http://schemas.microsoft.com/office/drawing/2014/main" id="{41752D5E-028B-4737-AD08-364CD4964EB6}"/>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837D4490-62D1-4046-B8C2-53DDA9206949}"/>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36" name="Rectangle: Rounded Corners 35">
              <a:extLst>
                <a:ext uri="{FF2B5EF4-FFF2-40B4-BE49-F238E27FC236}">
                  <a16:creationId xmlns:a16="http://schemas.microsoft.com/office/drawing/2014/main" id="{68E76585-2132-422B-A6C6-0DE7BBB2F7E8}"/>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37" name="Rectangle: Rounded Corners 42">
              <a:extLst>
                <a:ext uri="{FF2B5EF4-FFF2-40B4-BE49-F238E27FC236}">
                  <a16:creationId xmlns:a16="http://schemas.microsoft.com/office/drawing/2014/main" id="{FF5CDEBE-16C1-42A2-A024-2EA6B8E7426B}"/>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sp>
        <p:nvSpPr>
          <p:cNvPr id="38" name="Rectangle: Rounded Corners 37">
            <a:extLst>
              <a:ext uri="{FF2B5EF4-FFF2-40B4-BE49-F238E27FC236}">
                <a16:creationId xmlns:a16="http://schemas.microsoft.com/office/drawing/2014/main" id="{8E9F5DFA-3FB0-4937-AD22-51CE24B15BBF}"/>
              </a:ext>
            </a:extLst>
          </p:cNvPr>
          <p:cNvSpPr/>
          <p:nvPr/>
        </p:nvSpPr>
        <p:spPr>
          <a:xfrm>
            <a:off x="1866987" y="3908171"/>
            <a:ext cx="2187448" cy="777461"/>
          </a:xfrm>
          <a:prstGeom prst="roundRect">
            <a:avLst>
              <a:gd name="adj" fmla="val 14674"/>
            </a:avLst>
          </a:prstGeom>
          <a:solidFill>
            <a:schemeClr val="bg1">
              <a:lumMod val="95000"/>
            </a:schemeClr>
          </a:solidFill>
          <a:ln w="57150">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Complaints</a:t>
            </a:r>
          </a:p>
        </p:txBody>
      </p:sp>
      <p:sp>
        <p:nvSpPr>
          <p:cNvPr id="39" name="Rectangle: Rounded Corners 38">
            <a:extLst>
              <a:ext uri="{FF2B5EF4-FFF2-40B4-BE49-F238E27FC236}">
                <a16:creationId xmlns:a16="http://schemas.microsoft.com/office/drawing/2014/main" id="{26785B76-FF77-40C3-A297-35E4DABD317B}"/>
              </a:ext>
            </a:extLst>
          </p:cNvPr>
          <p:cNvSpPr/>
          <p:nvPr/>
        </p:nvSpPr>
        <p:spPr>
          <a:xfrm>
            <a:off x="4901311" y="3908171"/>
            <a:ext cx="2187448" cy="777461"/>
          </a:xfrm>
          <a:prstGeom prst="roundRect">
            <a:avLst>
              <a:gd name="adj" fmla="val 14674"/>
            </a:avLst>
          </a:prstGeom>
          <a:solidFill>
            <a:schemeClr val="bg1">
              <a:lumMod val="95000"/>
            </a:schemeClr>
          </a:solidFill>
          <a:ln w="57150">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Queries</a:t>
            </a:r>
          </a:p>
        </p:txBody>
      </p:sp>
      <p:sp>
        <p:nvSpPr>
          <p:cNvPr id="40" name="Rectangle: Rounded Corners 39">
            <a:extLst>
              <a:ext uri="{FF2B5EF4-FFF2-40B4-BE49-F238E27FC236}">
                <a16:creationId xmlns:a16="http://schemas.microsoft.com/office/drawing/2014/main" id="{0CCD8087-AE1D-44E4-B8E0-DCC19F0A38B5}"/>
              </a:ext>
            </a:extLst>
          </p:cNvPr>
          <p:cNvSpPr/>
          <p:nvPr/>
        </p:nvSpPr>
        <p:spPr>
          <a:xfrm>
            <a:off x="7935634" y="3908171"/>
            <a:ext cx="2187448" cy="777461"/>
          </a:xfrm>
          <a:prstGeom prst="roundRect">
            <a:avLst>
              <a:gd name="adj" fmla="val 14674"/>
            </a:avLst>
          </a:prstGeom>
          <a:solidFill>
            <a:schemeClr val="bg1">
              <a:lumMod val="95000"/>
            </a:schemeClr>
          </a:solidFill>
          <a:ln w="57150">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Reviews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7DA5A112-271F-44F2-ABCC-238345EB20B8}"/>
              </a:ext>
            </a:extLst>
          </p:cNvPr>
          <p:cNvGrpSpPr/>
          <p:nvPr/>
        </p:nvGrpSpPr>
        <p:grpSpPr>
          <a:xfrm>
            <a:off x="10255628" y="2862469"/>
            <a:ext cx="775871" cy="2805029"/>
            <a:chOff x="10266298" y="2166730"/>
            <a:chExt cx="775871" cy="2805029"/>
          </a:xfrm>
        </p:grpSpPr>
        <p:sp>
          <p:nvSpPr>
            <p:cNvPr id="42" name="Rectangle: Rounded Corners 1">
              <a:extLst>
                <a:ext uri="{FF2B5EF4-FFF2-40B4-BE49-F238E27FC236}">
                  <a16:creationId xmlns:a16="http://schemas.microsoft.com/office/drawing/2014/main" id="{07CEC963-F50C-4567-B68B-AAE9F0992017}"/>
                </a:ext>
              </a:extLst>
            </p:cNvPr>
            <p:cNvSpPr/>
            <p:nvPr/>
          </p:nvSpPr>
          <p:spPr>
            <a:xfrm>
              <a:off x="10266298" y="2166730"/>
              <a:ext cx="775869" cy="2805029"/>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
              <a:extLst>
                <a:ext uri="{FF2B5EF4-FFF2-40B4-BE49-F238E27FC236}">
                  <a16:creationId xmlns:a16="http://schemas.microsoft.com/office/drawing/2014/main" id="{DAE39BF4-8F32-49C0-9EE9-6FFD080EB744}"/>
                </a:ext>
              </a:extLst>
            </p:cNvPr>
            <p:cNvGrpSpPr>
              <a:grpSpLocks noChangeAspect="1"/>
            </p:cNvGrpSpPr>
            <p:nvPr/>
          </p:nvGrpSpPr>
          <p:grpSpPr bwMode="auto">
            <a:xfrm>
              <a:off x="10350214" y="2235424"/>
              <a:ext cx="581038" cy="458544"/>
              <a:chOff x="2792" y="3887"/>
              <a:chExt cx="305" cy="231"/>
            </a:xfrm>
            <a:solidFill>
              <a:srgbClr val="FFC000"/>
            </a:solidFill>
          </p:grpSpPr>
          <p:sp>
            <p:nvSpPr>
              <p:cNvPr id="45" name="Freeform 5">
                <a:extLst>
                  <a:ext uri="{FF2B5EF4-FFF2-40B4-BE49-F238E27FC236}">
                    <a16:creationId xmlns:a16="http://schemas.microsoft.com/office/drawing/2014/main" id="{102895B1-1023-4292-81B1-030C8D2F08FC}"/>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46" name="Freeform 6">
                <a:extLst>
                  <a:ext uri="{FF2B5EF4-FFF2-40B4-BE49-F238E27FC236}">
                    <a16:creationId xmlns:a16="http://schemas.microsoft.com/office/drawing/2014/main" id="{46E35600-1421-47DD-80FF-4E3E75AB87B1}"/>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47" name="Freeform 7">
                <a:extLst>
                  <a:ext uri="{FF2B5EF4-FFF2-40B4-BE49-F238E27FC236}">
                    <a16:creationId xmlns:a16="http://schemas.microsoft.com/office/drawing/2014/main" id="{5F326C41-33DA-4414-809C-E30AAA770A7D}"/>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48" name="Freeform 8">
                <a:extLst>
                  <a:ext uri="{FF2B5EF4-FFF2-40B4-BE49-F238E27FC236}">
                    <a16:creationId xmlns:a16="http://schemas.microsoft.com/office/drawing/2014/main" id="{13965F82-1CEC-4012-8CA0-0E363EB4DEE6}"/>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49" name="Freeform 9">
                <a:extLst>
                  <a:ext uri="{FF2B5EF4-FFF2-40B4-BE49-F238E27FC236}">
                    <a16:creationId xmlns:a16="http://schemas.microsoft.com/office/drawing/2014/main" id="{4FC0219D-8012-4930-ACBA-849B373C1001}"/>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6AA41978-6715-4C15-A32F-97F7A88E8BE9}"/>
                </a:ext>
              </a:extLst>
            </p:cNvPr>
            <p:cNvSpPr txBox="1"/>
            <p:nvPr/>
          </p:nvSpPr>
          <p:spPr>
            <a:xfrm rot="16200000">
              <a:off x="9287257" y="3216848"/>
              <a:ext cx="2733955"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53" name="Group 52">
            <a:extLst>
              <a:ext uri="{FF2B5EF4-FFF2-40B4-BE49-F238E27FC236}">
                <a16:creationId xmlns:a16="http://schemas.microsoft.com/office/drawing/2014/main" id="{CC939BEF-B674-42C8-BC1E-7ECB91E7757C}"/>
              </a:ext>
            </a:extLst>
          </p:cNvPr>
          <p:cNvGrpSpPr/>
          <p:nvPr/>
        </p:nvGrpSpPr>
        <p:grpSpPr>
          <a:xfrm>
            <a:off x="937254" y="2782463"/>
            <a:ext cx="806808" cy="2900906"/>
            <a:chOff x="947924" y="2086724"/>
            <a:chExt cx="806808" cy="2900906"/>
          </a:xfrm>
        </p:grpSpPr>
        <p:sp>
          <p:nvSpPr>
            <p:cNvPr id="54" name="Rectangle: Rounded Corners 1">
              <a:extLst>
                <a:ext uri="{FF2B5EF4-FFF2-40B4-BE49-F238E27FC236}">
                  <a16:creationId xmlns:a16="http://schemas.microsoft.com/office/drawing/2014/main" id="{FA382939-A78A-4361-9838-C35785285956}"/>
                </a:ext>
              </a:extLst>
            </p:cNvPr>
            <p:cNvSpPr/>
            <p:nvPr/>
          </p:nvSpPr>
          <p:spPr>
            <a:xfrm>
              <a:off x="947924" y="2165484"/>
              <a:ext cx="775869" cy="2806275"/>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7D450E3-8CFE-4EC4-AAE9-61D230A90F08}"/>
                </a:ext>
              </a:extLst>
            </p:cNvPr>
            <p:cNvSpPr txBox="1"/>
            <p:nvPr/>
          </p:nvSpPr>
          <p:spPr>
            <a:xfrm rot="16200000">
              <a:off x="-66655" y="3197182"/>
              <a:ext cx="2805030"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6" name="Picture 2" descr="Image result for Microsoft Flow logo">
              <a:extLst>
                <a:ext uri="{FF2B5EF4-FFF2-40B4-BE49-F238E27FC236}">
                  <a16:creationId xmlns:a16="http://schemas.microsoft.com/office/drawing/2014/main" id="{0A2640B7-2CFC-4763-B73C-853ECCBA74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281" y="2086724"/>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2E037708-AA90-46B8-BC4E-8AF212E496B1}"/>
              </a:ext>
            </a:extLst>
          </p:cNvPr>
          <p:cNvGrpSpPr/>
          <p:nvPr/>
        </p:nvGrpSpPr>
        <p:grpSpPr>
          <a:xfrm>
            <a:off x="937254" y="1983760"/>
            <a:ext cx="10094396" cy="751486"/>
            <a:chOff x="947924" y="1288021"/>
            <a:chExt cx="10094396" cy="751486"/>
          </a:xfrm>
        </p:grpSpPr>
        <p:sp>
          <p:nvSpPr>
            <p:cNvPr id="58" name="Rectangle: Rounded Corners 1">
              <a:extLst>
                <a:ext uri="{FF2B5EF4-FFF2-40B4-BE49-F238E27FC236}">
                  <a16:creationId xmlns:a16="http://schemas.microsoft.com/office/drawing/2014/main" id="{0A885485-F6FD-411D-A544-D29CAEB2C0ED}"/>
                </a:ext>
              </a:extLst>
            </p:cNvPr>
            <p:cNvSpPr/>
            <p:nvPr/>
          </p:nvSpPr>
          <p:spPr>
            <a:xfrm>
              <a:off x="948912" y="1288021"/>
              <a:ext cx="10093408"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9" name="Picture 2" descr="Image result for microsoft office logo">
              <a:extLst>
                <a:ext uri="{FF2B5EF4-FFF2-40B4-BE49-F238E27FC236}">
                  <a16:creationId xmlns:a16="http://schemas.microsoft.com/office/drawing/2014/main" id="{24989D70-59DF-4253-834D-A09CE81865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3897" y="1357003"/>
              <a:ext cx="420057" cy="58888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B274CDA-8EE9-4780-A298-0263D06C463F}"/>
                </a:ext>
              </a:extLst>
            </p:cNvPr>
            <p:cNvSpPr txBox="1"/>
            <p:nvPr/>
          </p:nvSpPr>
          <p:spPr>
            <a:xfrm>
              <a:off x="947924" y="1302974"/>
              <a:ext cx="10094243"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62" name="Group 61">
            <a:extLst>
              <a:ext uri="{FF2B5EF4-FFF2-40B4-BE49-F238E27FC236}">
                <a16:creationId xmlns:a16="http://schemas.microsoft.com/office/drawing/2014/main" id="{303CB093-A2BA-4BD6-B781-88782509925E}"/>
              </a:ext>
            </a:extLst>
          </p:cNvPr>
          <p:cNvGrpSpPr/>
          <p:nvPr/>
        </p:nvGrpSpPr>
        <p:grpSpPr>
          <a:xfrm>
            <a:off x="1725088" y="2862469"/>
            <a:ext cx="8394953" cy="813628"/>
            <a:chOff x="1705941" y="3200399"/>
            <a:chExt cx="8394953" cy="813628"/>
          </a:xfrm>
        </p:grpSpPr>
        <p:grpSp>
          <p:nvGrpSpPr>
            <p:cNvPr id="50" name="Group 49">
              <a:extLst>
                <a:ext uri="{FF2B5EF4-FFF2-40B4-BE49-F238E27FC236}">
                  <a16:creationId xmlns:a16="http://schemas.microsoft.com/office/drawing/2014/main" id="{B5DD540E-9AA3-4C6B-A868-32E92E0A17B2}"/>
                </a:ext>
              </a:extLst>
            </p:cNvPr>
            <p:cNvGrpSpPr/>
            <p:nvPr/>
          </p:nvGrpSpPr>
          <p:grpSpPr>
            <a:xfrm>
              <a:off x="1705941" y="3200399"/>
              <a:ext cx="8394953" cy="813628"/>
              <a:chOff x="1735758" y="2166730"/>
              <a:chExt cx="8394953" cy="813628"/>
            </a:xfrm>
          </p:grpSpPr>
          <p:sp>
            <p:nvSpPr>
              <p:cNvPr id="51" name="Rectangle: Rounded Corners 50">
                <a:extLst>
                  <a:ext uri="{FF2B5EF4-FFF2-40B4-BE49-F238E27FC236}">
                    <a16:creationId xmlns:a16="http://schemas.microsoft.com/office/drawing/2014/main" id="{E6FBE78D-AF86-4DE1-A27A-FB59A2DA2380}"/>
                  </a:ext>
                </a:extLst>
              </p:cNvPr>
              <p:cNvSpPr/>
              <p:nvPr/>
            </p:nvSpPr>
            <p:spPr>
              <a:xfrm>
                <a:off x="1872930" y="2166730"/>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2" name="Picture 51" descr="A close up of a logo&#10;&#10;Description automatically generated">
                <a:extLst>
                  <a:ext uri="{FF2B5EF4-FFF2-40B4-BE49-F238E27FC236}">
                    <a16:creationId xmlns:a16="http://schemas.microsoft.com/office/drawing/2014/main" id="{63A7ACE5-4257-404B-B867-34240D7419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5758" y="2166730"/>
                <a:ext cx="1419328" cy="813628"/>
              </a:xfrm>
              <a:prstGeom prst="rect">
                <a:avLst/>
              </a:prstGeom>
            </p:spPr>
          </p:pic>
        </p:grpSp>
        <p:sp>
          <p:nvSpPr>
            <p:cNvPr id="61" name="Rectangle: Rounded Corners 60">
              <a:extLst>
                <a:ext uri="{FF2B5EF4-FFF2-40B4-BE49-F238E27FC236}">
                  <a16:creationId xmlns:a16="http://schemas.microsoft.com/office/drawing/2014/main" id="{BB1B3841-EE6B-4DFA-AFC7-666F913D49FB}"/>
                </a:ext>
              </a:extLst>
            </p:cNvPr>
            <p:cNvSpPr/>
            <p:nvPr/>
          </p:nvSpPr>
          <p:spPr>
            <a:xfrm>
              <a:off x="5106761" y="3378270"/>
              <a:ext cx="1849012" cy="403476"/>
            </a:xfrm>
            <a:prstGeom prst="roundRect">
              <a:avLst>
                <a:gd name="adj" fmla="val 14674"/>
              </a:avLst>
            </a:prstGeom>
            <a:solidFill>
              <a:schemeClr val="bg1">
                <a:lumMod val="95000"/>
              </a:schemeClr>
            </a:solidFill>
            <a:ln w="57150">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Canvas Apps</a:t>
              </a:r>
            </a:p>
          </p:txBody>
        </p:sp>
      </p:grpSp>
      <p:sp>
        <p:nvSpPr>
          <p:cNvPr id="63" name="Rectangle: Rounded Corners 62">
            <a:extLst>
              <a:ext uri="{FF2B5EF4-FFF2-40B4-BE49-F238E27FC236}">
                <a16:creationId xmlns:a16="http://schemas.microsoft.com/office/drawing/2014/main" id="{74E51662-1AF2-4EC3-ACAA-E21FED291A2B}"/>
              </a:ext>
            </a:extLst>
          </p:cNvPr>
          <p:cNvSpPr/>
          <p:nvPr/>
        </p:nvSpPr>
        <p:spPr>
          <a:xfrm>
            <a:off x="2975366" y="3040340"/>
            <a:ext cx="1849012" cy="403476"/>
          </a:xfrm>
          <a:prstGeom prst="roundRect">
            <a:avLst>
              <a:gd name="adj" fmla="val 14674"/>
            </a:avLst>
          </a:prstGeom>
          <a:solidFill>
            <a:schemeClr val="bg1">
              <a:lumMod val="95000"/>
            </a:schemeClr>
          </a:solidFill>
          <a:ln w="57150">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Model Apps</a:t>
            </a:r>
          </a:p>
        </p:txBody>
      </p:sp>
      <p:sp>
        <p:nvSpPr>
          <p:cNvPr id="64" name="Rectangle: Rounded Corners 63">
            <a:extLst>
              <a:ext uri="{FF2B5EF4-FFF2-40B4-BE49-F238E27FC236}">
                <a16:creationId xmlns:a16="http://schemas.microsoft.com/office/drawing/2014/main" id="{30D9EB13-A9B0-44FD-8658-9FF517ADBDCA}"/>
              </a:ext>
            </a:extLst>
          </p:cNvPr>
          <p:cNvSpPr/>
          <p:nvPr/>
        </p:nvSpPr>
        <p:spPr>
          <a:xfrm>
            <a:off x="7276450" y="3040340"/>
            <a:ext cx="1849012" cy="403476"/>
          </a:xfrm>
          <a:prstGeom prst="roundRect">
            <a:avLst>
              <a:gd name="adj" fmla="val 14674"/>
            </a:avLst>
          </a:prstGeom>
          <a:solidFill>
            <a:schemeClr val="bg1">
              <a:lumMod val="95000"/>
            </a:schemeClr>
          </a:solidFill>
          <a:ln w="57150">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Portals</a:t>
            </a:r>
          </a:p>
        </p:txBody>
      </p:sp>
      <p:grpSp>
        <p:nvGrpSpPr>
          <p:cNvPr id="73" name="Group 72">
            <a:extLst>
              <a:ext uri="{FF2B5EF4-FFF2-40B4-BE49-F238E27FC236}">
                <a16:creationId xmlns:a16="http://schemas.microsoft.com/office/drawing/2014/main" id="{BF9C9DF1-974D-44B6-8E9C-88FE38AD5A02}"/>
              </a:ext>
            </a:extLst>
          </p:cNvPr>
          <p:cNvGrpSpPr/>
          <p:nvPr/>
        </p:nvGrpSpPr>
        <p:grpSpPr>
          <a:xfrm>
            <a:off x="908772" y="5775729"/>
            <a:ext cx="10122725" cy="958215"/>
            <a:chOff x="908772" y="5775729"/>
            <a:chExt cx="10122725" cy="958215"/>
          </a:xfrm>
        </p:grpSpPr>
        <p:sp>
          <p:nvSpPr>
            <p:cNvPr id="66" name="Rectangle: Rounded Corners 1">
              <a:extLst>
                <a:ext uri="{FF2B5EF4-FFF2-40B4-BE49-F238E27FC236}">
                  <a16:creationId xmlns:a16="http://schemas.microsoft.com/office/drawing/2014/main" id="{9F70F752-0B5C-40A7-8CBE-A8E0FEF326BB}"/>
                </a:ext>
              </a:extLst>
            </p:cNvPr>
            <p:cNvSpPr/>
            <p:nvPr/>
          </p:nvSpPr>
          <p:spPr>
            <a:xfrm>
              <a:off x="937253" y="5831457"/>
              <a:ext cx="1009424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7" name="Picture 6" descr="Image result for microsoft Azure Logo">
              <a:extLst>
                <a:ext uri="{FF2B5EF4-FFF2-40B4-BE49-F238E27FC236}">
                  <a16:creationId xmlns:a16="http://schemas.microsoft.com/office/drawing/2014/main" id="{EEE1B490-719B-4FFE-B91A-34C67F0D11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8772" y="5775729"/>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A5B9D1CC-9A56-4629-BE1F-DA6CB6FECE7C}"/>
                </a:ext>
              </a:extLst>
            </p:cNvPr>
            <p:cNvSpPr txBox="1"/>
            <p:nvPr/>
          </p:nvSpPr>
          <p:spPr>
            <a:xfrm>
              <a:off x="937253" y="5852044"/>
              <a:ext cx="10094243"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69" name="Picture 68">
              <a:extLst>
                <a:ext uri="{FF2B5EF4-FFF2-40B4-BE49-F238E27FC236}">
                  <a16:creationId xmlns:a16="http://schemas.microsoft.com/office/drawing/2014/main" id="{9A1DFF94-794D-485E-8234-9A795A71AA05}"/>
                </a:ext>
              </a:extLst>
            </p:cNvPr>
            <p:cNvPicPr>
              <a:picLocks noChangeAspect="1"/>
            </p:cNvPicPr>
            <p:nvPr/>
          </p:nvPicPr>
          <p:blipFill>
            <a:blip r:embed="rId7"/>
            <a:stretch>
              <a:fillRect/>
            </a:stretch>
          </p:blipFill>
          <p:spPr>
            <a:xfrm>
              <a:off x="10399683" y="5919199"/>
              <a:ext cx="576000" cy="576000"/>
            </a:xfrm>
            <a:prstGeom prst="rect">
              <a:avLst/>
            </a:prstGeom>
          </p:spPr>
        </p:pic>
        <p:pic>
          <p:nvPicPr>
            <p:cNvPr id="70" name="Picture 69">
              <a:extLst>
                <a:ext uri="{FF2B5EF4-FFF2-40B4-BE49-F238E27FC236}">
                  <a16:creationId xmlns:a16="http://schemas.microsoft.com/office/drawing/2014/main" id="{54AEA3DD-FB25-4847-9693-E792457C7DFB}"/>
                </a:ext>
              </a:extLst>
            </p:cNvPr>
            <p:cNvPicPr>
              <a:picLocks noChangeAspect="1"/>
            </p:cNvPicPr>
            <p:nvPr/>
          </p:nvPicPr>
          <p:blipFill>
            <a:blip r:embed="rId8"/>
            <a:stretch>
              <a:fillRect/>
            </a:stretch>
          </p:blipFill>
          <p:spPr>
            <a:xfrm>
              <a:off x="9831647" y="5953326"/>
              <a:ext cx="504000" cy="504000"/>
            </a:xfrm>
            <a:prstGeom prst="rect">
              <a:avLst/>
            </a:prstGeom>
          </p:spPr>
        </p:pic>
        <p:pic>
          <p:nvPicPr>
            <p:cNvPr id="71" name="Picture 70">
              <a:extLst>
                <a:ext uri="{FF2B5EF4-FFF2-40B4-BE49-F238E27FC236}">
                  <a16:creationId xmlns:a16="http://schemas.microsoft.com/office/drawing/2014/main" id="{2E7D51F6-D3FA-4864-9868-E7CF0582953B}"/>
                </a:ext>
              </a:extLst>
            </p:cNvPr>
            <p:cNvPicPr>
              <a:picLocks noChangeAspect="1"/>
            </p:cNvPicPr>
            <p:nvPr/>
          </p:nvPicPr>
          <p:blipFill>
            <a:blip r:embed="rId9"/>
            <a:stretch>
              <a:fillRect/>
            </a:stretch>
          </p:blipFill>
          <p:spPr>
            <a:xfrm>
              <a:off x="9254037" y="5943752"/>
              <a:ext cx="513574" cy="513574"/>
            </a:xfrm>
            <a:prstGeom prst="rect">
              <a:avLst/>
            </a:prstGeom>
          </p:spPr>
        </p:pic>
        <p:pic>
          <p:nvPicPr>
            <p:cNvPr id="72" name="Picture 4" descr="Related image">
              <a:extLst>
                <a:ext uri="{FF2B5EF4-FFF2-40B4-BE49-F238E27FC236}">
                  <a16:creationId xmlns:a16="http://schemas.microsoft.com/office/drawing/2014/main" id="{7219DD12-28AD-434D-AAB0-583C83A1DBC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04992" y="5957074"/>
              <a:ext cx="938506" cy="49271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77472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63" grpId="0" animBg="1"/>
      <p:bldP spid="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49-47AC-45EA-B1F7-7E603844A197}"/>
              </a:ext>
            </a:extLst>
          </p:cNvPr>
          <p:cNvSpPr>
            <a:spLocks noGrp="1"/>
          </p:cNvSpPr>
          <p:nvPr>
            <p:ph type="title"/>
          </p:nvPr>
        </p:nvSpPr>
        <p:spPr>
          <a:xfrm>
            <a:off x="495299" y="188150"/>
            <a:ext cx="9629469" cy="932730"/>
          </a:xfrm>
        </p:spPr>
        <p:txBody>
          <a:bodyPr/>
          <a:lstStyle/>
          <a:p>
            <a:r>
              <a:rPr lang="en-GB" dirty="0"/>
              <a:t>Leveraging PowerApps, Dynamics 365 &amp; the CDS</a:t>
            </a:r>
          </a:p>
        </p:txBody>
      </p:sp>
      <p:grpSp>
        <p:nvGrpSpPr>
          <p:cNvPr id="27" name="Group 26">
            <a:extLst>
              <a:ext uri="{FF2B5EF4-FFF2-40B4-BE49-F238E27FC236}">
                <a16:creationId xmlns:a16="http://schemas.microsoft.com/office/drawing/2014/main" id="{13935FD6-5DC4-4261-B065-7BCA44733DB4}"/>
              </a:ext>
            </a:extLst>
          </p:cNvPr>
          <p:cNvGrpSpPr/>
          <p:nvPr/>
        </p:nvGrpSpPr>
        <p:grpSpPr>
          <a:xfrm>
            <a:off x="1866987" y="4890037"/>
            <a:ext cx="8257781" cy="777461"/>
            <a:chOff x="412783" y="3721588"/>
            <a:chExt cx="8257781" cy="777461"/>
          </a:xfrm>
        </p:grpSpPr>
        <p:sp>
          <p:nvSpPr>
            <p:cNvPr id="28" name="Rectangle: Rounded Corners 27">
              <a:extLst>
                <a:ext uri="{FF2B5EF4-FFF2-40B4-BE49-F238E27FC236}">
                  <a16:creationId xmlns:a16="http://schemas.microsoft.com/office/drawing/2014/main" id="{4674B080-CDD9-40D7-BF3F-0FFB425DFA46}"/>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287894A6-B77D-4A69-ACD2-47EE497FDFBC}"/>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30" name="Rectangle: Rounded Corners 29">
              <a:extLst>
                <a:ext uri="{FF2B5EF4-FFF2-40B4-BE49-F238E27FC236}">
                  <a16:creationId xmlns:a16="http://schemas.microsoft.com/office/drawing/2014/main" id="{6DD83693-47EB-4BB0-A15E-B66F77E0754F}"/>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31" name="Rectangle: Rounded Corners 30">
              <a:extLst>
                <a:ext uri="{FF2B5EF4-FFF2-40B4-BE49-F238E27FC236}">
                  <a16:creationId xmlns:a16="http://schemas.microsoft.com/office/drawing/2014/main" id="{5C6860D0-6B16-4639-A4B3-9D35783E15B0}"/>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32" name="Rectangle: Rounded Corners 31">
              <a:extLst>
                <a:ext uri="{FF2B5EF4-FFF2-40B4-BE49-F238E27FC236}">
                  <a16:creationId xmlns:a16="http://schemas.microsoft.com/office/drawing/2014/main" id="{ABFDED0E-6A93-481C-8EB3-13AB736647AC}"/>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IT Related Functions</a:t>
              </a:r>
            </a:p>
          </p:txBody>
        </p:sp>
        <p:sp>
          <p:nvSpPr>
            <p:cNvPr id="33" name="Rectangle: Rounded Corners 32">
              <a:extLst>
                <a:ext uri="{FF2B5EF4-FFF2-40B4-BE49-F238E27FC236}">
                  <a16:creationId xmlns:a16="http://schemas.microsoft.com/office/drawing/2014/main" id="{13A582BB-AE3F-45AF-A39E-4699A46FF46A}"/>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34" name="Database_EFC7" title="Icon of a cylinder">
              <a:extLst>
                <a:ext uri="{FF2B5EF4-FFF2-40B4-BE49-F238E27FC236}">
                  <a16:creationId xmlns:a16="http://schemas.microsoft.com/office/drawing/2014/main" id="{41752D5E-028B-4737-AD08-364CD4964EB6}"/>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837D4490-62D1-4046-B8C2-53DDA9206949}"/>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36" name="Rectangle: Rounded Corners 35">
              <a:extLst>
                <a:ext uri="{FF2B5EF4-FFF2-40B4-BE49-F238E27FC236}">
                  <a16:creationId xmlns:a16="http://schemas.microsoft.com/office/drawing/2014/main" id="{68E76585-2132-422B-A6C6-0DE7BBB2F7E8}"/>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37" name="Rectangle: Rounded Corners 42">
              <a:extLst>
                <a:ext uri="{FF2B5EF4-FFF2-40B4-BE49-F238E27FC236}">
                  <a16:creationId xmlns:a16="http://schemas.microsoft.com/office/drawing/2014/main" id="{FF5CDEBE-16C1-42A2-A024-2EA6B8E7426B}"/>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sp>
        <p:nvSpPr>
          <p:cNvPr id="38" name="Rectangle: Rounded Corners 37">
            <a:extLst>
              <a:ext uri="{FF2B5EF4-FFF2-40B4-BE49-F238E27FC236}">
                <a16:creationId xmlns:a16="http://schemas.microsoft.com/office/drawing/2014/main" id="{8E9F5DFA-3FB0-4937-AD22-51CE24B15BBF}"/>
              </a:ext>
            </a:extLst>
          </p:cNvPr>
          <p:cNvSpPr/>
          <p:nvPr/>
        </p:nvSpPr>
        <p:spPr>
          <a:xfrm>
            <a:off x="1866987" y="3908171"/>
            <a:ext cx="2187448" cy="777461"/>
          </a:xfrm>
          <a:prstGeom prst="roundRect">
            <a:avLst>
              <a:gd name="adj" fmla="val 14674"/>
            </a:avLst>
          </a:prstGeom>
          <a:solidFill>
            <a:schemeClr val="bg1">
              <a:lumMod val="95000"/>
            </a:schemeClr>
          </a:solidFill>
          <a:ln w="57150">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Complaints</a:t>
            </a:r>
          </a:p>
        </p:txBody>
      </p:sp>
      <p:sp>
        <p:nvSpPr>
          <p:cNvPr id="39" name="Rectangle: Rounded Corners 38">
            <a:extLst>
              <a:ext uri="{FF2B5EF4-FFF2-40B4-BE49-F238E27FC236}">
                <a16:creationId xmlns:a16="http://schemas.microsoft.com/office/drawing/2014/main" id="{26785B76-FF77-40C3-A297-35E4DABD317B}"/>
              </a:ext>
            </a:extLst>
          </p:cNvPr>
          <p:cNvSpPr/>
          <p:nvPr/>
        </p:nvSpPr>
        <p:spPr>
          <a:xfrm>
            <a:off x="4901311" y="3908171"/>
            <a:ext cx="2187448" cy="777461"/>
          </a:xfrm>
          <a:prstGeom prst="roundRect">
            <a:avLst>
              <a:gd name="adj" fmla="val 14674"/>
            </a:avLst>
          </a:prstGeom>
          <a:solidFill>
            <a:schemeClr val="bg1">
              <a:lumMod val="95000"/>
            </a:schemeClr>
          </a:solidFill>
          <a:ln w="57150">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Queries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0CCD8087-AE1D-44E4-B8E0-DCC19F0A38B5}"/>
              </a:ext>
            </a:extLst>
          </p:cNvPr>
          <p:cNvSpPr/>
          <p:nvPr/>
        </p:nvSpPr>
        <p:spPr>
          <a:xfrm>
            <a:off x="7935634" y="3908171"/>
            <a:ext cx="2187448" cy="777461"/>
          </a:xfrm>
          <a:prstGeom prst="roundRect">
            <a:avLst>
              <a:gd name="adj" fmla="val 14674"/>
            </a:avLst>
          </a:prstGeom>
          <a:solidFill>
            <a:schemeClr val="bg1">
              <a:lumMod val="95000"/>
            </a:schemeClr>
          </a:solidFill>
          <a:ln w="57150">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a:solidFill>
                  <a:prstClr val="black"/>
                </a:solidFill>
                <a:latin typeface="Calibri" panose="020F0502020204030204"/>
              </a:rPr>
              <a:t>Reviews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7DA5A112-271F-44F2-ABCC-238345EB20B8}"/>
              </a:ext>
            </a:extLst>
          </p:cNvPr>
          <p:cNvGrpSpPr/>
          <p:nvPr/>
        </p:nvGrpSpPr>
        <p:grpSpPr>
          <a:xfrm>
            <a:off x="10255628" y="2862469"/>
            <a:ext cx="775871" cy="2805029"/>
            <a:chOff x="10266298" y="2166730"/>
            <a:chExt cx="775871" cy="2805029"/>
          </a:xfrm>
        </p:grpSpPr>
        <p:sp>
          <p:nvSpPr>
            <p:cNvPr id="42" name="Rectangle: Rounded Corners 1">
              <a:extLst>
                <a:ext uri="{FF2B5EF4-FFF2-40B4-BE49-F238E27FC236}">
                  <a16:creationId xmlns:a16="http://schemas.microsoft.com/office/drawing/2014/main" id="{07CEC963-F50C-4567-B68B-AAE9F0992017}"/>
                </a:ext>
              </a:extLst>
            </p:cNvPr>
            <p:cNvSpPr/>
            <p:nvPr/>
          </p:nvSpPr>
          <p:spPr>
            <a:xfrm>
              <a:off x="10266298" y="2166730"/>
              <a:ext cx="775869" cy="2805029"/>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
              <a:extLst>
                <a:ext uri="{FF2B5EF4-FFF2-40B4-BE49-F238E27FC236}">
                  <a16:creationId xmlns:a16="http://schemas.microsoft.com/office/drawing/2014/main" id="{DAE39BF4-8F32-49C0-9EE9-6FFD080EB744}"/>
                </a:ext>
              </a:extLst>
            </p:cNvPr>
            <p:cNvGrpSpPr>
              <a:grpSpLocks noChangeAspect="1"/>
            </p:cNvGrpSpPr>
            <p:nvPr/>
          </p:nvGrpSpPr>
          <p:grpSpPr bwMode="auto">
            <a:xfrm>
              <a:off x="10350214" y="2235424"/>
              <a:ext cx="581038" cy="458544"/>
              <a:chOff x="2792" y="3887"/>
              <a:chExt cx="305" cy="231"/>
            </a:xfrm>
            <a:solidFill>
              <a:srgbClr val="FFC000"/>
            </a:solidFill>
          </p:grpSpPr>
          <p:sp>
            <p:nvSpPr>
              <p:cNvPr id="45" name="Freeform 5">
                <a:extLst>
                  <a:ext uri="{FF2B5EF4-FFF2-40B4-BE49-F238E27FC236}">
                    <a16:creationId xmlns:a16="http://schemas.microsoft.com/office/drawing/2014/main" id="{102895B1-1023-4292-81B1-030C8D2F08FC}"/>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46" name="Freeform 6">
                <a:extLst>
                  <a:ext uri="{FF2B5EF4-FFF2-40B4-BE49-F238E27FC236}">
                    <a16:creationId xmlns:a16="http://schemas.microsoft.com/office/drawing/2014/main" id="{46E35600-1421-47DD-80FF-4E3E75AB87B1}"/>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47" name="Freeform 7">
                <a:extLst>
                  <a:ext uri="{FF2B5EF4-FFF2-40B4-BE49-F238E27FC236}">
                    <a16:creationId xmlns:a16="http://schemas.microsoft.com/office/drawing/2014/main" id="{5F326C41-33DA-4414-809C-E30AAA770A7D}"/>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48" name="Freeform 8">
                <a:extLst>
                  <a:ext uri="{FF2B5EF4-FFF2-40B4-BE49-F238E27FC236}">
                    <a16:creationId xmlns:a16="http://schemas.microsoft.com/office/drawing/2014/main" id="{13965F82-1CEC-4012-8CA0-0E363EB4DEE6}"/>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49" name="Freeform 9">
                <a:extLst>
                  <a:ext uri="{FF2B5EF4-FFF2-40B4-BE49-F238E27FC236}">
                    <a16:creationId xmlns:a16="http://schemas.microsoft.com/office/drawing/2014/main" id="{4FC0219D-8012-4930-ACBA-849B373C1001}"/>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6AA41978-6715-4C15-A32F-97F7A88E8BE9}"/>
                </a:ext>
              </a:extLst>
            </p:cNvPr>
            <p:cNvSpPr txBox="1"/>
            <p:nvPr/>
          </p:nvSpPr>
          <p:spPr>
            <a:xfrm rot="16200000">
              <a:off x="9287257" y="3216848"/>
              <a:ext cx="2733955"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53" name="Group 52">
            <a:extLst>
              <a:ext uri="{FF2B5EF4-FFF2-40B4-BE49-F238E27FC236}">
                <a16:creationId xmlns:a16="http://schemas.microsoft.com/office/drawing/2014/main" id="{CC939BEF-B674-42C8-BC1E-7ECB91E7757C}"/>
              </a:ext>
            </a:extLst>
          </p:cNvPr>
          <p:cNvGrpSpPr/>
          <p:nvPr/>
        </p:nvGrpSpPr>
        <p:grpSpPr>
          <a:xfrm>
            <a:off x="937254" y="2782463"/>
            <a:ext cx="806808" cy="2900906"/>
            <a:chOff x="947924" y="2086724"/>
            <a:chExt cx="806808" cy="2900906"/>
          </a:xfrm>
        </p:grpSpPr>
        <p:sp>
          <p:nvSpPr>
            <p:cNvPr id="54" name="Rectangle: Rounded Corners 1">
              <a:extLst>
                <a:ext uri="{FF2B5EF4-FFF2-40B4-BE49-F238E27FC236}">
                  <a16:creationId xmlns:a16="http://schemas.microsoft.com/office/drawing/2014/main" id="{FA382939-A78A-4361-9838-C35785285956}"/>
                </a:ext>
              </a:extLst>
            </p:cNvPr>
            <p:cNvSpPr/>
            <p:nvPr/>
          </p:nvSpPr>
          <p:spPr>
            <a:xfrm>
              <a:off x="947924" y="2165484"/>
              <a:ext cx="775869" cy="2806275"/>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7D450E3-8CFE-4EC4-AAE9-61D230A90F08}"/>
                </a:ext>
              </a:extLst>
            </p:cNvPr>
            <p:cNvSpPr txBox="1"/>
            <p:nvPr/>
          </p:nvSpPr>
          <p:spPr>
            <a:xfrm rot="16200000">
              <a:off x="-66655" y="3197182"/>
              <a:ext cx="2805030"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6" name="Picture 2" descr="Image result for Microsoft Flow logo">
              <a:extLst>
                <a:ext uri="{FF2B5EF4-FFF2-40B4-BE49-F238E27FC236}">
                  <a16:creationId xmlns:a16="http://schemas.microsoft.com/office/drawing/2014/main" id="{0A2640B7-2CFC-4763-B73C-853ECCBA74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281" y="2086724"/>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2E037708-AA90-46B8-BC4E-8AF212E496B1}"/>
              </a:ext>
            </a:extLst>
          </p:cNvPr>
          <p:cNvGrpSpPr/>
          <p:nvPr/>
        </p:nvGrpSpPr>
        <p:grpSpPr>
          <a:xfrm>
            <a:off x="943952" y="1087508"/>
            <a:ext cx="10094396" cy="751486"/>
            <a:chOff x="947924" y="1288021"/>
            <a:chExt cx="10094396" cy="751486"/>
          </a:xfrm>
        </p:grpSpPr>
        <p:sp>
          <p:nvSpPr>
            <p:cNvPr id="58" name="Rectangle: Rounded Corners 1">
              <a:extLst>
                <a:ext uri="{FF2B5EF4-FFF2-40B4-BE49-F238E27FC236}">
                  <a16:creationId xmlns:a16="http://schemas.microsoft.com/office/drawing/2014/main" id="{0A885485-F6FD-411D-A544-D29CAEB2C0ED}"/>
                </a:ext>
              </a:extLst>
            </p:cNvPr>
            <p:cNvSpPr/>
            <p:nvPr/>
          </p:nvSpPr>
          <p:spPr>
            <a:xfrm>
              <a:off x="948912" y="1288021"/>
              <a:ext cx="10093408"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9" name="Picture 2" descr="Image result for microsoft office logo">
              <a:extLst>
                <a:ext uri="{FF2B5EF4-FFF2-40B4-BE49-F238E27FC236}">
                  <a16:creationId xmlns:a16="http://schemas.microsoft.com/office/drawing/2014/main" id="{24989D70-59DF-4253-834D-A09CE81865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3897" y="1357003"/>
              <a:ext cx="420057" cy="58888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B274CDA-8EE9-4780-A298-0263D06C463F}"/>
                </a:ext>
              </a:extLst>
            </p:cNvPr>
            <p:cNvSpPr txBox="1"/>
            <p:nvPr/>
          </p:nvSpPr>
          <p:spPr>
            <a:xfrm>
              <a:off x="947924" y="1302974"/>
              <a:ext cx="10094243"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62" name="Group 61">
            <a:extLst>
              <a:ext uri="{FF2B5EF4-FFF2-40B4-BE49-F238E27FC236}">
                <a16:creationId xmlns:a16="http://schemas.microsoft.com/office/drawing/2014/main" id="{303CB093-A2BA-4BD6-B781-88782509925E}"/>
              </a:ext>
            </a:extLst>
          </p:cNvPr>
          <p:cNvGrpSpPr/>
          <p:nvPr/>
        </p:nvGrpSpPr>
        <p:grpSpPr>
          <a:xfrm>
            <a:off x="1725088" y="2862469"/>
            <a:ext cx="8394953" cy="813628"/>
            <a:chOff x="1705941" y="3200399"/>
            <a:chExt cx="8394953" cy="813628"/>
          </a:xfrm>
        </p:grpSpPr>
        <p:grpSp>
          <p:nvGrpSpPr>
            <p:cNvPr id="50" name="Group 49">
              <a:extLst>
                <a:ext uri="{FF2B5EF4-FFF2-40B4-BE49-F238E27FC236}">
                  <a16:creationId xmlns:a16="http://schemas.microsoft.com/office/drawing/2014/main" id="{B5DD540E-9AA3-4C6B-A868-32E92E0A17B2}"/>
                </a:ext>
              </a:extLst>
            </p:cNvPr>
            <p:cNvGrpSpPr/>
            <p:nvPr/>
          </p:nvGrpSpPr>
          <p:grpSpPr>
            <a:xfrm>
              <a:off x="1705941" y="3200399"/>
              <a:ext cx="8394953" cy="813628"/>
              <a:chOff x="1735758" y="2166730"/>
              <a:chExt cx="8394953" cy="813628"/>
            </a:xfrm>
          </p:grpSpPr>
          <p:sp>
            <p:nvSpPr>
              <p:cNvPr id="51" name="Rectangle: Rounded Corners 50">
                <a:extLst>
                  <a:ext uri="{FF2B5EF4-FFF2-40B4-BE49-F238E27FC236}">
                    <a16:creationId xmlns:a16="http://schemas.microsoft.com/office/drawing/2014/main" id="{E6FBE78D-AF86-4DE1-A27A-FB59A2DA2380}"/>
                  </a:ext>
                </a:extLst>
              </p:cNvPr>
              <p:cNvSpPr/>
              <p:nvPr/>
            </p:nvSpPr>
            <p:spPr>
              <a:xfrm>
                <a:off x="1872930" y="2166730"/>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2" name="Picture 51" descr="A close up of a logo&#10;&#10;Description automatically generated">
                <a:extLst>
                  <a:ext uri="{FF2B5EF4-FFF2-40B4-BE49-F238E27FC236}">
                    <a16:creationId xmlns:a16="http://schemas.microsoft.com/office/drawing/2014/main" id="{63A7ACE5-4257-404B-B867-34240D7419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5758" y="2166730"/>
                <a:ext cx="1419328" cy="813628"/>
              </a:xfrm>
              <a:prstGeom prst="rect">
                <a:avLst/>
              </a:prstGeom>
            </p:spPr>
          </p:pic>
        </p:grpSp>
        <p:sp>
          <p:nvSpPr>
            <p:cNvPr id="61" name="Rectangle: Rounded Corners 60">
              <a:extLst>
                <a:ext uri="{FF2B5EF4-FFF2-40B4-BE49-F238E27FC236}">
                  <a16:creationId xmlns:a16="http://schemas.microsoft.com/office/drawing/2014/main" id="{BB1B3841-EE6B-4DFA-AFC7-666F913D49FB}"/>
                </a:ext>
              </a:extLst>
            </p:cNvPr>
            <p:cNvSpPr/>
            <p:nvPr/>
          </p:nvSpPr>
          <p:spPr>
            <a:xfrm>
              <a:off x="5106761" y="3378270"/>
              <a:ext cx="1849012" cy="403476"/>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Canvas Apps</a:t>
              </a:r>
            </a:p>
          </p:txBody>
        </p:sp>
      </p:grpSp>
      <p:sp>
        <p:nvSpPr>
          <p:cNvPr id="63" name="Rectangle: Rounded Corners 62">
            <a:extLst>
              <a:ext uri="{FF2B5EF4-FFF2-40B4-BE49-F238E27FC236}">
                <a16:creationId xmlns:a16="http://schemas.microsoft.com/office/drawing/2014/main" id="{74E51662-1AF2-4EC3-ACAA-E21FED291A2B}"/>
              </a:ext>
            </a:extLst>
          </p:cNvPr>
          <p:cNvSpPr/>
          <p:nvPr/>
        </p:nvSpPr>
        <p:spPr>
          <a:xfrm>
            <a:off x="2975366" y="3040340"/>
            <a:ext cx="1849012" cy="403476"/>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Model Apps</a:t>
            </a:r>
          </a:p>
        </p:txBody>
      </p:sp>
      <p:sp>
        <p:nvSpPr>
          <p:cNvPr id="64" name="Rectangle: Rounded Corners 63">
            <a:extLst>
              <a:ext uri="{FF2B5EF4-FFF2-40B4-BE49-F238E27FC236}">
                <a16:creationId xmlns:a16="http://schemas.microsoft.com/office/drawing/2014/main" id="{30D9EB13-A9B0-44FD-8658-9FF517ADBDCA}"/>
              </a:ext>
            </a:extLst>
          </p:cNvPr>
          <p:cNvSpPr/>
          <p:nvPr/>
        </p:nvSpPr>
        <p:spPr>
          <a:xfrm>
            <a:off x="7276450" y="3040340"/>
            <a:ext cx="1849012" cy="403476"/>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Portals</a:t>
            </a:r>
          </a:p>
        </p:txBody>
      </p:sp>
      <p:grpSp>
        <p:nvGrpSpPr>
          <p:cNvPr id="73" name="Group 72">
            <a:extLst>
              <a:ext uri="{FF2B5EF4-FFF2-40B4-BE49-F238E27FC236}">
                <a16:creationId xmlns:a16="http://schemas.microsoft.com/office/drawing/2014/main" id="{BF9C9DF1-974D-44B6-8E9C-88FE38AD5A02}"/>
              </a:ext>
            </a:extLst>
          </p:cNvPr>
          <p:cNvGrpSpPr/>
          <p:nvPr/>
        </p:nvGrpSpPr>
        <p:grpSpPr>
          <a:xfrm>
            <a:off x="908772" y="5775729"/>
            <a:ext cx="10122725" cy="958215"/>
            <a:chOff x="908772" y="5775729"/>
            <a:chExt cx="10122725" cy="958215"/>
          </a:xfrm>
        </p:grpSpPr>
        <p:sp>
          <p:nvSpPr>
            <p:cNvPr id="66" name="Rectangle: Rounded Corners 1">
              <a:extLst>
                <a:ext uri="{FF2B5EF4-FFF2-40B4-BE49-F238E27FC236}">
                  <a16:creationId xmlns:a16="http://schemas.microsoft.com/office/drawing/2014/main" id="{9F70F752-0B5C-40A7-8CBE-A8E0FEF326BB}"/>
                </a:ext>
              </a:extLst>
            </p:cNvPr>
            <p:cNvSpPr/>
            <p:nvPr/>
          </p:nvSpPr>
          <p:spPr>
            <a:xfrm>
              <a:off x="937253" y="5831457"/>
              <a:ext cx="1009424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7" name="Picture 6" descr="Image result for microsoft Azure Logo">
              <a:extLst>
                <a:ext uri="{FF2B5EF4-FFF2-40B4-BE49-F238E27FC236}">
                  <a16:creationId xmlns:a16="http://schemas.microsoft.com/office/drawing/2014/main" id="{EEE1B490-719B-4FFE-B91A-34C67F0D11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8772" y="5775729"/>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A5B9D1CC-9A56-4629-BE1F-DA6CB6FECE7C}"/>
                </a:ext>
              </a:extLst>
            </p:cNvPr>
            <p:cNvSpPr txBox="1"/>
            <p:nvPr/>
          </p:nvSpPr>
          <p:spPr>
            <a:xfrm>
              <a:off x="937253" y="5852044"/>
              <a:ext cx="10094243"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69" name="Picture 68">
              <a:extLst>
                <a:ext uri="{FF2B5EF4-FFF2-40B4-BE49-F238E27FC236}">
                  <a16:creationId xmlns:a16="http://schemas.microsoft.com/office/drawing/2014/main" id="{9A1DFF94-794D-485E-8234-9A795A71AA05}"/>
                </a:ext>
              </a:extLst>
            </p:cNvPr>
            <p:cNvPicPr>
              <a:picLocks noChangeAspect="1"/>
            </p:cNvPicPr>
            <p:nvPr/>
          </p:nvPicPr>
          <p:blipFill>
            <a:blip r:embed="rId7"/>
            <a:stretch>
              <a:fillRect/>
            </a:stretch>
          </p:blipFill>
          <p:spPr>
            <a:xfrm>
              <a:off x="10399683" y="5919199"/>
              <a:ext cx="576000" cy="576000"/>
            </a:xfrm>
            <a:prstGeom prst="rect">
              <a:avLst/>
            </a:prstGeom>
          </p:spPr>
        </p:pic>
        <p:pic>
          <p:nvPicPr>
            <p:cNvPr id="70" name="Picture 69">
              <a:extLst>
                <a:ext uri="{FF2B5EF4-FFF2-40B4-BE49-F238E27FC236}">
                  <a16:creationId xmlns:a16="http://schemas.microsoft.com/office/drawing/2014/main" id="{54AEA3DD-FB25-4847-9693-E792457C7DFB}"/>
                </a:ext>
              </a:extLst>
            </p:cNvPr>
            <p:cNvPicPr>
              <a:picLocks noChangeAspect="1"/>
            </p:cNvPicPr>
            <p:nvPr/>
          </p:nvPicPr>
          <p:blipFill>
            <a:blip r:embed="rId8"/>
            <a:stretch>
              <a:fillRect/>
            </a:stretch>
          </p:blipFill>
          <p:spPr>
            <a:xfrm>
              <a:off x="9831647" y="5953326"/>
              <a:ext cx="504000" cy="504000"/>
            </a:xfrm>
            <a:prstGeom prst="rect">
              <a:avLst/>
            </a:prstGeom>
          </p:spPr>
        </p:pic>
        <p:pic>
          <p:nvPicPr>
            <p:cNvPr id="71" name="Picture 70">
              <a:extLst>
                <a:ext uri="{FF2B5EF4-FFF2-40B4-BE49-F238E27FC236}">
                  <a16:creationId xmlns:a16="http://schemas.microsoft.com/office/drawing/2014/main" id="{2E7D51F6-D3FA-4864-9868-E7CF0582953B}"/>
                </a:ext>
              </a:extLst>
            </p:cNvPr>
            <p:cNvPicPr>
              <a:picLocks noChangeAspect="1"/>
            </p:cNvPicPr>
            <p:nvPr/>
          </p:nvPicPr>
          <p:blipFill>
            <a:blip r:embed="rId9"/>
            <a:stretch>
              <a:fillRect/>
            </a:stretch>
          </p:blipFill>
          <p:spPr>
            <a:xfrm>
              <a:off x="9254037" y="5943752"/>
              <a:ext cx="513574" cy="513574"/>
            </a:xfrm>
            <a:prstGeom prst="rect">
              <a:avLst/>
            </a:prstGeom>
          </p:spPr>
        </p:pic>
        <p:pic>
          <p:nvPicPr>
            <p:cNvPr id="72" name="Picture 4" descr="Related image">
              <a:extLst>
                <a:ext uri="{FF2B5EF4-FFF2-40B4-BE49-F238E27FC236}">
                  <a16:creationId xmlns:a16="http://schemas.microsoft.com/office/drawing/2014/main" id="{7219DD12-28AD-434D-AAB0-583C83A1DBC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04992" y="5957074"/>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26128D71-3B0B-4847-AD4F-20AB90BD76E2}"/>
              </a:ext>
            </a:extLst>
          </p:cNvPr>
          <p:cNvGrpSpPr/>
          <p:nvPr/>
        </p:nvGrpSpPr>
        <p:grpSpPr>
          <a:xfrm>
            <a:off x="937253" y="1965313"/>
            <a:ext cx="10094396" cy="751486"/>
            <a:chOff x="937253" y="1965313"/>
            <a:chExt cx="10094396" cy="751486"/>
          </a:xfrm>
        </p:grpSpPr>
        <p:grpSp>
          <p:nvGrpSpPr>
            <p:cNvPr id="65" name="Group 64">
              <a:extLst>
                <a:ext uri="{FF2B5EF4-FFF2-40B4-BE49-F238E27FC236}">
                  <a16:creationId xmlns:a16="http://schemas.microsoft.com/office/drawing/2014/main" id="{0E93402D-A59E-4278-9E75-15C247177C40}"/>
                </a:ext>
              </a:extLst>
            </p:cNvPr>
            <p:cNvGrpSpPr/>
            <p:nvPr/>
          </p:nvGrpSpPr>
          <p:grpSpPr>
            <a:xfrm>
              <a:off x="937253" y="1965313"/>
              <a:ext cx="10094396" cy="751486"/>
              <a:chOff x="947924" y="1288021"/>
              <a:chExt cx="10094396" cy="751486"/>
            </a:xfrm>
          </p:grpSpPr>
          <p:sp>
            <p:nvSpPr>
              <p:cNvPr id="74" name="Rectangle: Rounded Corners 1">
                <a:extLst>
                  <a:ext uri="{FF2B5EF4-FFF2-40B4-BE49-F238E27FC236}">
                    <a16:creationId xmlns:a16="http://schemas.microsoft.com/office/drawing/2014/main" id="{36B54B6D-49D3-43E3-A6E9-B61577ACB7A8}"/>
                  </a:ext>
                </a:extLst>
              </p:cNvPr>
              <p:cNvSpPr/>
              <p:nvPr/>
            </p:nvSpPr>
            <p:spPr>
              <a:xfrm>
                <a:off x="948912" y="1288021"/>
                <a:ext cx="10093408" cy="751486"/>
              </a:xfrm>
              <a:prstGeom prst="roundRect">
                <a:avLst>
                  <a:gd name="adj" fmla="val 14674"/>
                </a:avLst>
              </a:prstGeom>
              <a:solidFill>
                <a:schemeClr val="bg1">
                  <a:lumMod val="95000"/>
                </a:schemeClr>
              </a:solidFill>
              <a:ln w="5715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B1605F2C-8CAE-4428-AC02-73490C1D65CB}"/>
                  </a:ext>
                </a:extLst>
              </p:cNvPr>
              <p:cNvSpPr txBox="1"/>
              <p:nvPr/>
            </p:nvSpPr>
            <p:spPr>
              <a:xfrm>
                <a:off x="947924" y="1302974"/>
                <a:ext cx="10094243"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076" name="Picture 4" descr="Image result for dynamics 365 customer engagement transparent background">
              <a:extLst>
                <a:ext uri="{FF2B5EF4-FFF2-40B4-BE49-F238E27FC236}">
                  <a16:creationId xmlns:a16="http://schemas.microsoft.com/office/drawing/2014/main" id="{7C91D084-6FEF-4F1D-82F2-3006973016A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6274" y="2011469"/>
              <a:ext cx="1505380" cy="6687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4F12C75-5EE1-4D03-AE56-DDEFFC092508}"/>
                </a:ext>
              </a:extLst>
            </p:cNvPr>
            <p:cNvSpPr/>
            <p:nvPr/>
          </p:nvSpPr>
          <p:spPr>
            <a:xfrm>
              <a:off x="1647740" y="2047558"/>
              <a:ext cx="1574023" cy="57699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7" name="Rectangle: Rounded Corners 76">
              <a:extLst>
                <a:ext uri="{FF2B5EF4-FFF2-40B4-BE49-F238E27FC236}">
                  <a16:creationId xmlns:a16="http://schemas.microsoft.com/office/drawing/2014/main" id="{242FEA83-E76A-4C2F-B538-C757B2754341}"/>
                </a:ext>
              </a:extLst>
            </p:cNvPr>
            <p:cNvSpPr/>
            <p:nvPr/>
          </p:nvSpPr>
          <p:spPr>
            <a:xfrm>
              <a:off x="1944217" y="2129669"/>
              <a:ext cx="1849012" cy="403476"/>
            </a:xfrm>
            <a:prstGeom prst="roundRect">
              <a:avLst>
                <a:gd name="adj" fmla="val 14674"/>
              </a:avLst>
            </a:prstGeom>
            <a:solidFill>
              <a:schemeClr val="bg1">
                <a:lumMod val="95000"/>
              </a:schemeClr>
            </a:solidFill>
            <a:ln w="57150">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Cust. Service</a:t>
              </a:r>
            </a:p>
          </p:txBody>
        </p:sp>
        <p:sp>
          <p:nvSpPr>
            <p:cNvPr id="78" name="Rectangle: Rounded Corners 77">
              <a:extLst>
                <a:ext uri="{FF2B5EF4-FFF2-40B4-BE49-F238E27FC236}">
                  <a16:creationId xmlns:a16="http://schemas.microsoft.com/office/drawing/2014/main" id="{A5AF16FE-0C9F-4509-9C11-306171AAAE5C}"/>
                </a:ext>
              </a:extLst>
            </p:cNvPr>
            <p:cNvSpPr/>
            <p:nvPr/>
          </p:nvSpPr>
          <p:spPr>
            <a:xfrm>
              <a:off x="4265192" y="2129669"/>
              <a:ext cx="1849012" cy="403476"/>
            </a:xfrm>
            <a:prstGeom prst="roundRect">
              <a:avLst>
                <a:gd name="adj" fmla="val 14674"/>
              </a:avLst>
            </a:prstGeom>
            <a:solidFill>
              <a:schemeClr val="bg1">
                <a:lumMod val="95000"/>
              </a:schemeClr>
            </a:solidFill>
            <a:ln w="57150">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Sales</a:t>
              </a:r>
            </a:p>
          </p:txBody>
        </p:sp>
        <p:sp>
          <p:nvSpPr>
            <p:cNvPr id="79" name="Rectangle: Rounded Corners 78">
              <a:extLst>
                <a:ext uri="{FF2B5EF4-FFF2-40B4-BE49-F238E27FC236}">
                  <a16:creationId xmlns:a16="http://schemas.microsoft.com/office/drawing/2014/main" id="{0443CC0B-1408-4553-AFCB-369357BBC353}"/>
                </a:ext>
              </a:extLst>
            </p:cNvPr>
            <p:cNvSpPr/>
            <p:nvPr/>
          </p:nvSpPr>
          <p:spPr>
            <a:xfrm>
              <a:off x="6586167" y="2129669"/>
              <a:ext cx="1849012" cy="403476"/>
            </a:xfrm>
            <a:prstGeom prst="roundRect">
              <a:avLst>
                <a:gd name="adj" fmla="val 14674"/>
              </a:avLst>
            </a:prstGeom>
            <a:solidFill>
              <a:schemeClr val="bg1">
                <a:lumMod val="95000"/>
              </a:schemeClr>
            </a:solidFill>
            <a:ln w="57150">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Marketing</a:t>
              </a:r>
            </a:p>
          </p:txBody>
        </p:sp>
        <p:sp>
          <p:nvSpPr>
            <p:cNvPr id="80" name="Rectangle: Rounded Corners 79">
              <a:extLst>
                <a:ext uri="{FF2B5EF4-FFF2-40B4-BE49-F238E27FC236}">
                  <a16:creationId xmlns:a16="http://schemas.microsoft.com/office/drawing/2014/main" id="{284974A2-4595-49F6-9E99-43F26109F957}"/>
                </a:ext>
              </a:extLst>
            </p:cNvPr>
            <p:cNvSpPr/>
            <p:nvPr/>
          </p:nvSpPr>
          <p:spPr>
            <a:xfrm>
              <a:off x="8907141" y="2129669"/>
              <a:ext cx="1849012" cy="403476"/>
            </a:xfrm>
            <a:prstGeom prst="roundRect">
              <a:avLst>
                <a:gd name="adj" fmla="val 14674"/>
              </a:avLst>
            </a:prstGeom>
            <a:solidFill>
              <a:schemeClr val="bg1">
                <a:lumMod val="95000"/>
              </a:schemeClr>
            </a:solidFill>
            <a:ln w="57150">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Field Service</a:t>
              </a:r>
            </a:p>
          </p:txBody>
        </p:sp>
      </p:grpSp>
    </p:spTree>
    <p:custDataLst>
      <p:tags r:id="rId1"/>
    </p:custDataLst>
    <p:extLst>
      <p:ext uri="{BB962C8B-B14F-4D97-AF65-F5344CB8AC3E}">
        <p14:creationId xmlns:p14="http://schemas.microsoft.com/office/powerpoint/2010/main" val="97391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1997839"/>
            <a:ext cx="4161981" cy="2862322"/>
          </a:xfrm>
        </p:spPr>
        <p:txBody>
          <a:bodyPr/>
          <a:lstStyle/>
          <a:p>
            <a:r>
              <a:rPr lang="en-GB" dirty="0"/>
              <a:t>Providing Immediate Business Value with the Power Platform &amp; D365 Customer Services</a:t>
            </a:r>
          </a:p>
        </p:txBody>
      </p:sp>
      <p:sp>
        <p:nvSpPr>
          <p:cNvPr id="4" name="Text Placeholder 3">
            <a:extLst>
              <a:ext uri="{FF2B5EF4-FFF2-40B4-BE49-F238E27FC236}">
                <a16:creationId xmlns:a16="http://schemas.microsoft.com/office/drawing/2014/main" id="{083B3B67-76C6-4A9A-A3A8-7BA51DE89D11}"/>
              </a:ext>
            </a:extLst>
          </p:cNvPr>
          <p:cNvSpPr>
            <a:spLocks noGrp="1"/>
          </p:cNvSpPr>
          <p:nvPr>
            <p:ph type="body" sz="quarter" idx="13"/>
          </p:nvPr>
        </p:nvSpPr>
        <p:spPr/>
        <p:txBody>
          <a:bodyPr>
            <a:normAutofit fontScale="25000" lnSpcReduction="20000"/>
          </a:bodyPr>
          <a:lstStyle/>
          <a:p>
            <a:endParaRPr lang="en-GB"/>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25" r="16625"/>
          <a:stretch>
            <a:fillRect/>
          </a:stretch>
        </p:blipFill>
        <p:spPr/>
      </p:pic>
    </p:spTree>
    <p:custDataLst>
      <p:tags r:id="rId1"/>
    </p:custDataLst>
    <p:extLst>
      <p:ext uri="{BB962C8B-B14F-4D97-AF65-F5344CB8AC3E}">
        <p14:creationId xmlns:p14="http://schemas.microsoft.com/office/powerpoint/2010/main" val="14874402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Business Case:</a:t>
            </a:r>
          </a:p>
        </p:txBody>
      </p:sp>
      <p:sp>
        <p:nvSpPr>
          <p:cNvPr id="3" name="Date Placeholder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bg1"/>
                </a:solidFill>
                <a:latin typeface="Raleway" panose="020B00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1A2A1837-D9DE-4E52-9C12-3B17DFE87881}" type="datetime1">
              <a:rPr lang="en-US" smtClean="0"/>
              <a:pPr marL="0" marR="0" lvl="0" indent="0" algn="l" defTabSz="914400" rtl="0" eaLnBrk="1" fontAlgn="auto" latinLnBrk="0" hangingPunct="1">
                <a:lnSpc>
                  <a:spcPct val="100000"/>
                </a:lnSpc>
                <a:spcBef>
                  <a:spcPts val="0"/>
                </a:spcBef>
                <a:spcAft>
                  <a:spcPts val="0"/>
                </a:spcAft>
                <a:buClrTx/>
                <a:buSzTx/>
                <a:buFontTx/>
                <a:buNone/>
                <a:tabLst/>
                <a:defRPr/>
              </a:pPr>
              <a:t>1/10/2020</a:t>
            </a:fld>
            <a:endParaRPr kumimoji="0" lang="en-US" sz="1050" b="0" i="0" u="none" strike="noStrike" kern="1200" cap="none" spc="0" normalizeH="0" baseline="0" noProof="0">
              <a:ln>
                <a:noFill/>
              </a:ln>
              <a:solidFill>
                <a:prstClr val="white"/>
              </a:solidFill>
              <a:effectLst/>
              <a:uLnTx/>
              <a:uFillTx/>
              <a:latin typeface="Raleway" panose="020B0003030101060003" pitchFamily="34" charset="0"/>
              <a:ea typeface="+mn-ea"/>
              <a:cs typeface="+mn-cs"/>
            </a:endParaRPr>
          </a:p>
        </p:txBody>
      </p:sp>
      <p:sp>
        <p:nvSpPr>
          <p:cNvPr id="4" name="Title 1"/>
          <p:cNvSpPr txBox="1">
            <a:spLocks/>
          </p:cNvSpPr>
          <p:nvPr/>
        </p:nvSpPr>
        <p:spPr>
          <a:xfrm>
            <a:off x="838200" y="1690688"/>
            <a:ext cx="10515600" cy="4279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0" normalizeH="0" baseline="0" noProof="0" dirty="0">
                <a:ln>
                  <a:noFill/>
                </a:ln>
                <a:solidFill>
                  <a:srgbClr val="002060"/>
                </a:solidFill>
                <a:effectLst/>
                <a:uLnTx/>
                <a:uFillTx/>
                <a:latin typeface="Raleway" panose="020B0003030101060003" pitchFamily="34" charset="0"/>
                <a:ea typeface="+mj-ea"/>
                <a:cs typeface="+mj-cs"/>
              </a:rPr>
              <a:t>“We</a:t>
            </a:r>
            <a:r>
              <a:rPr kumimoji="0" lang="en-GB" sz="4400" b="0" i="0" u="none" strike="noStrike" kern="1200" cap="none" spc="0" normalizeH="0" noProof="0" dirty="0">
                <a:ln>
                  <a:noFill/>
                </a:ln>
                <a:solidFill>
                  <a:srgbClr val="002060"/>
                </a:solidFill>
                <a:effectLst/>
                <a:uLnTx/>
                <a:uFillTx/>
                <a:latin typeface="Raleway" panose="020B0003030101060003" pitchFamily="34" charset="0"/>
                <a:ea typeface="+mj-ea"/>
                <a:cs typeface="+mj-cs"/>
              </a:rPr>
              <a:t> get hundreds of complaints and queries that we store in Excel. We always breach our SLAs and constantly upset our customers because we have no real automation &amp; visibility into what is actually going on.</a:t>
            </a:r>
            <a:r>
              <a:rPr kumimoji="0" lang="en-GB" sz="4400" b="0" i="0" u="none" strike="noStrike" kern="1200" cap="none" spc="0" normalizeH="0" baseline="0" noProof="0" dirty="0">
                <a:ln>
                  <a:noFill/>
                </a:ln>
                <a:solidFill>
                  <a:srgbClr val="002060"/>
                </a:solidFill>
                <a:effectLst/>
                <a:uLnTx/>
                <a:uFillTx/>
                <a:latin typeface="Raleway" panose="020B0003030101060003" pitchFamily="34" charset="0"/>
                <a:ea typeface="+mj-ea"/>
                <a:cs typeface="+mj-cs"/>
              </a:rPr>
              <a:t>”</a:t>
            </a:r>
          </a:p>
        </p:txBody>
      </p:sp>
    </p:spTree>
    <p:custDataLst>
      <p:tags r:id="rId1"/>
    </p:custDataLst>
    <p:extLst>
      <p:ext uri="{BB962C8B-B14F-4D97-AF65-F5344CB8AC3E}">
        <p14:creationId xmlns:p14="http://schemas.microsoft.com/office/powerpoint/2010/main" val="28795464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752161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Demos like this are always a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458971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 do this thing!!</a:t>
            </a:r>
          </a:p>
        </p:txBody>
      </p:sp>
    </p:spTree>
    <p:custDataLst>
      <p:tags r:id="rId1"/>
    </p:custDataLst>
    <p:extLst>
      <p:ext uri="{BB962C8B-B14F-4D97-AF65-F5344CB8AC3E}">
        <p14:creationId xmlns:p14="http://schemas.microsoft.com/office/powerpoint/2010/main" val="196897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 Management Reporting</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B4339F56-D2AB-4CE9-AA47-95ACAD13997E}"/>
              </a:ext>
            </a:extLst>
          </p:cNvPr>
          <p:cNvGrpSpPr/>
          <p:nvPr/>
        </p:nvGrpSpPr>
        <p:grpSpPr>
          <a:xfrm>
            <a:off x="2150745" y="624327"/>
            <a:ext cx="8257781" cy="806028"/>
            <a:chOff x="2150745" y="624327"/>
            <a:chExt cx="8257781" cy="806028"/>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150745" y="624327"/>
              <a:ext cx="8257781" cy="777461"/>
              <a:chOff x="2010726" y="3584817"/>
              <a:chExt cx="6671495"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6" y="3584817"/>
                <a:ext cx="6671495"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9" y="3705879"/>
                <a:ext cx="646313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Power Automate &amp; BPF</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931" y="625904"/>
              <a:ext cx="76116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1472AB5F-966C-41DB-9DF0-A2D584AF3DA7}"/>
              </a:ext>
            </a:extLst>
          </p:cNvPr>
          <p:cNvGrpSpPr/>
          <p:nvPr/>
        </p:nvGrpSpPr>
        <p:grpSpPr>
          <a:xfrm>
            <a:off x="2150747" y="4730912"/>
            <a:ext cx="8257781" cy="777461"/>
            <a:chOff x="2150747" y="4730912"/>
            <a:chExt cx="8257781" cy="777461"/>
          </a:xfrm>
        </p:grpSpPr>
        <p:grpSp>
          <p:nvGrpSpPr>
            <p:cNvPr id="16" name="Group 15">
              <a:extLst>
                <a:ext uri="{FF2B5EF4-FFF2-40B4-BE49-F238E27FC236}">
                  <a16:creationId xmlns:a16="http://schemas.microsoft.com/office/drawing/2014/main" id="{A5C9C92A-3F31-4EA4-98D0-B7E37B506CDB}"/>
                </a:ext>
              </a:extLst>
            </p:cNvPr>
            <p:cNvGrpSpPr/>
            <p:nvPr/>
          </p:nvGrpSpPr>
          <p:grpSpPr>
            <a:xfrm>
              <a:off x="2150747" y="4730912"/>
              <a:ext cx="8257781" cy="777461"/>
              <a:chOff x="412783" y="3721588"/>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5340574"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6104884" y="388528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Flows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7D4BAD50-CC49-40F5-A044-CB1C74943CA4}"/>
                  </a:ext>
                </a:extLst>
              </p:cNvPr>
              <p:cNvSpPr/>
              <p:nvPr/>
            </p:nvSpPr>
            <p:spPr>
              <a:xfrm>
                <a:off x="4576263"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3811952"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30476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grpSp>
        <p:sp>
          <p:nvSpPr>
            <p:cNvPr id="51" name="Rectangle: Rounded Corners 50">
              <a:extLst>
                <a:ext uri="{FF2B5EF4-FFF2-40B4-BE49-F238E27FC236}">
                  <a16:creationId xmlns:a16="http://schemas.microsoft.com/office/drawing/2014/main" id="{52D72DDF-6DD9-4D75-BCD5-A4280149BC09}"/>
                </a:ext>
              </a:extLst>
            </p:cNvPr>
            <p:cNvSpPr/>
            <p:nvPr/>
          </p:nvSpPr>
          <p:spPr>
            <a:xfrm>
              <a:off x="8713550" y="4890023"/>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grpSp>
      <p:grpSp>
        <p:nvGrpSpPr>
          <p:cNvPr id="5" name="Group 4">
            <a:extLst>
              <a:ext uri="{FF2B5EF4-FFF2-40B4-BE49-F238E27FC236}">
                <a16:creationId xmlns:a16="http://schemas.microsoft.com/office/drawing/2014/main" id="{04D1F37A-1B17-4446-A60D-BAE046E360A9}"/>
              </a:ext>
            </a:extLst>
          </p:cNvPr>
          <p:cNvGrpSpPr/>
          <p:nvPr/>
        </p:nvGrpSpPr>
        <p:grpSpPr>
          <a:xfrm>
            <a:off x="2150745" y="1559335"/>
            <a:ext cx="8257781" cy="3034501"/>
            <a:chOff x="2150745" y="1559335"/>
            <a:chExt cx="8257781" cy="3034501"/>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Business Logic</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Pothole &amp; ASB Model Driven Apps</a:t>
                </a:r>
              </a:p>
            </p:txBody>
          </p:sp>
        </p:grpSp>
        <p:grpSp>
          <p:nvGrpSpPr>
            <p:cNvPr id="2" name="Group 1">
              <a:extLst>
                <a:ext uri="{FF2B5EF4-FFF2-40B4-BE49-F238E27FC236}">
                  <a16:creationId xmlns:a16="http://schemas.microsoft.com/office/drawing/2014/main" id="{0C0FC99C-8273-4105-8D82-92E383DA5EB6}"/>
                </a:ext>
              </a:extLst>
            </p:cNvPr>
            <p:cNvGrpSpPr/>
            <p:nvPr/>
          </p:nvGrpSpPr>
          <p:grpSpPr>
            <a:xfrm>
              <a:off x="2453628" y="1837688"/>
              <a:ext cx="3664963" cy="886900"/>
              <a:chOff x="2453628" y="1837688"/>
              <a:chExt cx="3664963" cy="886900"/>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2453628" y="1837688"/>
                <a:ext cx="3664963" cy="886900"/>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3360089" y="1969180"/>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Mobile Prospect Management Canvas App</a:t>
                </a:r>
              </a:p>
            </p:txBody>
          </p:sp>
        </p:grpSp>
        <p:grpSp>
          <p:nvGrpSpPr>
            <p:cNvPr id="49" name="Group 48">
              <a:extLst>
                <a:ext uri="{FF2B5EF4-FFF2-40B4-BE49-F238E27FC236}">
                  <a16:creationId xmlns:a16="http://schemas.microsoft.com/office/drawing/2014/main" id="{FE5C178C-1184-474A-B633-42DF1D639E37}"/>
                </a:ext>
              </a:extLst>
            </p:cNvPr>
            <p:cNvGrpSpPr/>
            <p:nvPr/>
          </p:nvGrpSpPr>
          <p:grpSpPr>
            <a:xfrm>
              <a:off x="6421474" y="1837688"/>
              <a:ext cx="3664963" cy="1935344"/>
              <a:chOff x="2313608" y="2649176"/>
              <a:chExt cx="3664963" cy="892298"/>
            </a:xfrm>
          </p:grpSpPr>
          <p:sp>
            <p:nvSpPr>
              <p:cNvPr id="50" name="Rectangle: Rounded Corners 49">
                <a:extLst>
                  <a:ext uri="{FF2B5EF4-FFF2-40B4-BE49-F238E27FC236}">
                    <a16:creationId xmlns:a16="http://schemas.microsoft.com/office/drawing/2014/main" id="{BD1B4331-BC1E-472C-9EFF-C241762C95E3}"/>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Rounded Corners 51">
                <a:extLst>
                  <a:ext uri="{FF2B5EF4-FFF2-40B4-BE49-F238E27FC236}">
                    <a16:creationId xmlns:a16="http://schemas.microsoft.com/office/drawing/2014/main" id="{64DCA91F-81F9-4868-B8A2-F5066D1C5F0D}"/>
                  </a:ext>
                </a:extLst>
              </p:cNvPr>
              <p:cNvSpPr/>
              <p:nvPr/>
            </p:nvSpPr>
            <p:spPr>
              <a:xfrm>
                <a:off x="3220069" y="2814688"/>
                <a:ext cx="1852042" cy="576256"/>
              </a:xfrm>
              <a:prstGeom prst="roundRect">
                <a:avLst/>
              </a:prstGeom>
              <a:solidFill>
                <a:srgbClr val="002060"/>
              </a:solidFill>
              <a:ln w="3810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Dynamics 365 Customer Service</a:t>
                </a:r>
                <a:endPar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1026" name="Picture 2" descr="Image result for dynamics 365 logo">
              <a:extLst>
                <a:ext uri="{FF2B5EF4-FFF2-40B4-BE49-F238E27FC236}">
                  <a16:creationId xmlns:a16="http://schemas.microsoft.com/office/drawing/2014/main" id="{AF4EF004-1749-4227-B22B-20207FBE7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8421" y="3843097"/>
              <a:ext cx="737306" cy="73438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1634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88" y="447943"/>
            <a:ext cx="4707395" cy="1793104"/>
          </a:xfrm>
        </p:spPr>
        <p:txBody>
          <a:bodyPr/>
          <a:lstStyle/>
          <a:p>
            <a:r>
              <a:rPr lang="en-US" dirty="0">
                <a:solidFill>
                  <a:schemeClr val="tx1"/>
                </a:solidFill>
              </a:rPr>
              <a:t>Questions?</a:t>
            </a:r>
          </a:p>
        </p:txBody>
      </p:sp>
    </p:spTree>
    <p:extLst>
      <p:ext uri="{BB962C8B-B14F-4D97-AF65-F5344CB8AC3E}">
        <p14:creationId xmlns:p14="http://schemas.microsoft.com/office/powerpoint/2010/main" val="2007628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47b22a-5cdd-4f52-818b-64331cd617ad&quot;,&quot;TimeStamp&quot;:&quot;2019-08-27T15:39:12.926129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b5fef87b-cb93-40e9-ab3c-f27def4ef80b&quot;,&quot;TimeStamp&quot;:&quot;2019-08-27T15:39:12.9261294+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febe1f-44ca-43d0-8b8c-0f55b7123470&quot;,&quot;TimeStamp&quot;:&quot;2019-08-27T15:39:12.9301389+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9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3.xml><?xml version="1.0" encoding="utf-8"?>
<a:theme xmlns:a="http://schemas.openxmlformats.org/drawingml/2006/main" name="1_Office Theme">
  <a:themeElements>
    <a:clrScheme name="#008272">
      <a:dk1>
        <a:srgbClr val="000000"/>
      </a:dk1>
      <a:lt1>
        <a:srgbClr val="FFFFFF"/>
      </a:lt1>
      <a:dk2>
        <a:srgbClr val="3C3C41"/>
      </a:dk2>
      <a:lt2>
        <a:srgbClr val="EBEBEB"/>
      </a:lt2>
      <a:accent1>
        <a:srgbClr val="008271"/>
      </a:accent1>
      <a:accent2>
        <a:srgbClr val="30E5D0"/>
      </a:accent2>
      <a:accent3>
        <a:srgbClr val="FEF000"/>
      </a:accent3>
      <a:accent4>
        <a:srgbClr val="3C3C41"/>
      </a:accent4>
      <a:accent5>
        <a:srgbClr val="757579"/>
      </a:accent5>
      <a:accent6>
        <a:srgbClr val="EBEBEB"/>
      </a:accent6>
      <a:hlink>
        <a:srgbClr val="3C3C41"/>
      </a:hlink>
      <a:folHlink>
        <a:srgbClr val="3C3C4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mics 365" id="{7AF70B90-2645-1F4E-8C13-8B3D13ABF110}" vid="{02B6720A-E475-F943-B7EA-E3C29BC35ACE}"/>
    </a:ext>
  </a:extLst>
</a:theme>
</file>

<file path=ppt/theme/theme4.xml><?xml version="1.0" encoding="utf-8"?>
<a:theme xmlns:a="http://schemas.openxmlformats.org/drawingml/2006/main" name="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5.xml><?xml version="1.0" encoding="utf-8"?>
<a:theme xmlns:a="http://schemas.openxmlformats.org/drawingml/2006/main" name="Blue">
  <a:themeElements>
    <a:clrScheme name="Microsoft">
      <a:dk1>
        <a:srgbClr val="50505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 Decoded 2019.pptx" id="{F1003A7D-5727-4356-8C56-CDCAC8C0D345}" vid="{A6CBBD25-24E3-4FB3-A90E-00C19FED45F5}"/>
    </a:ext>
  </a:extLst>
</a:theme>
</file>

<file path=ppt/theme/theme6.xml><?xml version="1.0" encoding="utf-8"?>
<a:theme xmlns:a="http://schemas.openxmlformats.org/drawingml/2006/main" name="1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7.xml><?xml version="1.0" encoding="utf-8"?>
<a:theme xmlns:a="http://schemas.openxmlformats.org/drawingml/2006/main" name="7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OCP.pptx" id="{147400D6-A637-4BCA-BDAB-7C746DE409AB}" vid="{89BD085E-CE8B-436A-95AA-47EFA64DF554}"/>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86b1600-cef8-4d87-becc-b1dcc9c50b0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ontrol xmlns="http://schemas.microsoft.com/VisualStudio/2011/storyboarding/control">
  <Id Name="System.Storyboarding.WindowsAppIcons.Rotate" Revision="1" Stencil="System.Storyboarding.WindowsAppIcons" StencilVersion="0.1"/>
</Control>
</file>

<file path=customXml/item3.xml><?xml version="1.0" encoding="utf-8"?>
<Control xmlns="http://schemas.microsoft.com/VisualStudio/2011/storyboarding/control">
  <Id Name="9d9c56e0-6ca3-4298-b757-9c73dab947ac" RevisionId="993ea365-49c2-46dc-bf14-e971e460de1e" Stencil="172d6d98-e5c9-42e9-a209-79f7a94bbd38" StencilRevisionId="00000000-0000-0000-0000-000000000000" StencilVersion="0.0"/>
</Control>
</file>

<file path=customXml/item4.xml><?xml version="1.0" encoding="utf-8"?>
<Control xmlns="http://schemas.microsoft.com/VisualStudio/2011/storyboarding/control">
  <Id Name="System.Storyboarding.WindowsAppIcons.Edit" Revision="1" Stencil="System.Storyboarding.WindowsApp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t:contentTypeSchema xmlns:ct="http://schemas.microsoft.com/office/2006/metadata/contentType" xmlns:ma="http://schemas.microsoft.com/office/2006/metadata/properties/metaAttributes" ct:_="" ma:_="" ma:contentTypeName="Document" ma:contentTypeID="0x0101004CAE03846FC91C48B3437DE0165C08BC" ma:contentTypeVersion="9" ma:contentTypeDescription="Create a new document." ma:contentTypeScope="" ma:versionID="7d893bd89a4641fbcab9cdd276a67583">
  <xsd:schema xmlns:xsd="http://www.w3.org/2001/XMLSchema" xmlns:xs="http://www.w3.org/2001/XMLSchema" xmlns:p="http://schemas.microsoft.com/office/2006/metadata/properties" xmlns:ns1="http://schemas.microsoft.com/sharepoint/v3" xmlns:ns2="486b1600-cef8-4d87-becc-b1dcc9c50b00" xmlns:ns3="b1e5ac1d-4935-4563-88e3-0531ffbb6437" targetNamespace="http://schemas.microsoft.com/office/2006/metadata/properties" ma:root="true" ma:fieldsID="fefbd3be736282f2da75d9f7166e4b49" ns1:_="" ns2:_="" ns3:_="">
    <xsd:import namespace="http://schemas.microsoft.com/sharepoint/v3"/>
    <xsd:import namespace="486b1600-cef8-4d87-becc-b1dcc9c50b00"/>
    <xsd:import namespace="b1e5ac1d-4935-4563-88e3-0531ffbb643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6b1600-cef8-4d87-becc-b1dcc9c50b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5ac1d-4935-4563-88e3-0531ffbb643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486b1600-cef8-4d87-becc-b1dcc9c50b00"/>
    <ds:schemaRef ds:uri="http://schemas.microsoft.com/sharepoint/v3"/>
  </ds:schemaRefs>
</ds:datastoreItem>
</file>

<file path=customXml/itemProps2.xml><?xml version="1.0" encoding="utf-8"?>
<ds:datastoreItem xmlns:ds="http://schemas.openxmlformats.org/officeDocument/2006/customXml" ds:itemID="{5A717B54-7246-4CB2-87A6-D9DB95C08EAD}">
  <ds:schemaRefs>
    <ds:schemaRef ds:uri="http://schemas.microsoft.com/VisualStudio/2011/storyboarding/control"/>
  </ds:schemaRefs>
</ds:datastoreItem>
</file>

<file path=customXml/itemProps3.xml><?xml version="1.0" encoding="utf-8"?>
<ds:datastoreItem xmlns:ds="http://schemas.openxmlformats.org/officeDocument/2006/customXml" ds:itemID="{92AF1F20-FA8E-4BBA-8108-6D30512968BF}">
  <ds:schemaRefs>
    <ds:schemaRef ds:uri="http://schemas.microsoft.com/VisualStudio/2011/storyboarding/control"/>
  </ds:schemaRefs>
</ds:datastoreItem>
</file>

<file path=customXml/itemProps4.xml><?xml version="1.0" encoding="utf-8"?>
<ds:datastoreItem xmlns:ds="http://schemas.openxmlformats.org/officeDocument/2006/customXml" ds:itemID="{6E6F03F2-AB09-43B7-80CF-7E452B330DB7}">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6.xml><?xml version="1.0" encoding="utf-8"?>
<ds:datastoreItem xmlns:ds="http://schemas.openxmlformats.org/officeDocument/2006/customXml" ds:itemID="{EF9FB80B-86EF-4626-A665-D1ED5A583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86b1600-cef8-4d87-becc-b1dcc9c50b00"/>
    <ds:schemaRef ds:uri="b1e5ac1d-4935-4563-88e3-0531ffbb64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19781</TotalTime>
  <Words>835</Words>
  <Application>Microsoft Office PowerPoint</Application>
  <PresentationFormat>Widescreen</PresentationFormat>
  <Paragraphs>102</Paragraphs>
  <Slides>10</Slides>
  <Notes>4</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10</vt:i4>
      </vt:variant>
    </vt:vector>
  </HeadingPairs>
  <TitlesOfParts>
    <vt:vector size="30" baseType="lpstr">
      <vt:lpstr>Agency FB</vt:lpstr>
      <vt:lpstr>Arial</vt:lpstr>
      <vt:lpstr>Calibri</vt:lpstr>
      <vt:lpstr>Calibri Light</vt:lpstr>
      <vt:lpstr>Consolas</vt:lpstr>
      <vt:lpstr>Raleway</vt:lpstr>
      <vt:lpstr>Segoe UI</vt:lpstr>
      <vt:lpstr>Segoe UI Light</vt:lpstr>
      <vt:lpstr>Segoe UI Semibold</vt:lpstr>
      <vt:lpstr>Segoe UI Semilight</vt:lpstr>
      <vt:lpstr>Wingdings</vt:lpstr>
      <vt:lpstr>1_MSVID_SMSGR_template_Light_16-9</vt:lpstr>
      <vt:lpstr>9_Dynamics 365</vt:lpstr>
      <vt:lpstr>1_Office Theme</vt:lpstr>
      <vt:lpstr>Dynamics 365</vt:lpstr>
      <vt:lpstr>Blue</vt:lpstr>
      <vt:lpstr>1_Dynamics 365</vt:lpstr>
      <vt:lpstr>7_Microsoft Dynamics 365</vt:lpstr>
      <vt:lpstr>WHITE TEMPLATE</vt:lpstr>
      <vt:lpstr>3_Office Theme</vt:lpstr>
      <vt:lpstr>Module 4</vt:lpstr>
      <vt:lpstr>Objectives</vt:lpstr>
      <vt:lpstr>A real life scenario</vt:lpstr>
      <vt:lpstr>Leveraging PowerApps, Dynamics 365 &amp; the CDS</vt:lpstr>
      <vt:lpstr>Providing Immediate Business Value with the Power Platform &amp; D365 Customer Services</vt:lpstr>
      <vt:lpstr>The Business Case:</vt:lpstr>
      <vt:lpstr>PowerPoint Presentation</vt:lpstr>
      <vt:lpstr>PowerPoint Presentation</vt:lpstr>
      <vt:lpstr>Questions?</vt:lpstr>
      <vt:lpstr>PowerPoint Presentation</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Visual Identity PowerPoint Guidelines</dc:subject>
  <dc:creator>Jordana Huchital (General Physics Corporation)</dc:creator>
  <cp:keywords>SMSGR</cp:keywords>
  <dc:description>Template: Maryfj
Formatting: Maryfj, Sakuu 
Audience Type: Internal</dc:description>
  <cp:lastModifiedBy>Chris Huntingford (POWER PLATFORM)</cp:lastModifiedBy>
  <cp:revision>381</cp:revision>
  <dcterms:created xsi:type="dcterms:W3CDTF">2012-12-20T16:44:23Z</dcterms:created>
  <dcterms:modified xsi:type="dcterms:W3CDTF">2020-01-10T19:26:10Z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0x0101004CAE03846FC91C48B3437DE0165C08BC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VerticalIndustry">
    <vt:lpwstr/>
  </property>
  <property fmtid="{D5CDD505-2E9C-101B-9397-08002B2CF9AE}" pid="7" name="Products">
    <vt:lpwstr/>
  </property>
  <property fmtid="{D5CDD505-2E9C-101B-9397-08002B2CF9AE}" pid="8" name="Solution">
    <vt:lpwstr/>
  </property>
  <property fmtid="{D5CDD505-2E9C-101B-9397-08002B2CF9AE}" pid="9" name="OrganizationalCustomerSegment">
    <vt:lpwstr/>
  </property>
  <property fmtid="{D5CDD505-2E9C-101B-9397-08002B2CF9AE}" pid="10" name="ProductArea">
    <vt:lpwstr/>
  </property>
  <property fmtid="{D5CDD505-2E9C-101B-9397-08002B2CF9AE}" pid="11" name="USBMOLanguage">
    <vt:lpwstr>159;#English|a5ff94d2-1ec6-4a3d-91b6-499704bb2bfb</vt:lpwstr>
  </property>
  <property fmtid="{D5CDD505-2E9C-101B-9397-08002B2CF9AE}" pid="12" name="IndividualCustomerSegment">
    <vt:lpwstr/>
  </property>
  <property fmtid="{D5CDD505-2E9C-101B-9397-08002B2CF9AE}" pid="13" name="Country">
    <vt:lpwstr/>
  </property>
  <property fmtid="{D5CDD505-2E9C-101B-9397-08002B2CF9AE}" pid="14" name="Locale">
    <vt:lpwstr>160;#en-us|d9a69bff-8288-4080-b994-75d8eae21b51</vt:lpwstr>
  </property>
  <property fmtid="{D5CDD505-2E9C-101B-9397-08002B2CF9AE}" pid="15" name="ElementType">
    <vt:lpwstr>172</vt:lpwstr>
  </property>
  <property fmtid="{D5CDD505-2E9C-101B-9397-08002B2CF9AE}" pid="16" name="MetadataExtractionStatus">
    <vt:lpwstr>Metadata ExtractedSuccessfully</vt:lpwstr>
  </property>
  <property fmtid="{D5CDD505-2E9C-101B-9397-08002B2CF9AE}" pid="17" name="AssetType">
    <vt:lpwstr>184</vt:lpwstr>
  </property>
  <property fmtid="{D5CDD505-2E9C-101B-9397-08002B2CF9AE}" pid="18" name="IsMyDocuments">
    <vt:bool>true</vt:bool>
  </property>
  <property fmtid="{D5CDD505-2E9C-101B-9397-08002B2CF9AE}" pid="19" name="MSIP_Label_f42aa342-8706-4288-bd11-ebb85995028c_Enabled">
    <vt:lpwstr>True</vt:lpwstr>
  </property>
  <property fmtid="{D5CDD505-2E9C-101B-9397-08002B2CF9AE}" pid="20" name="MSIP_Label_f42aa342-8706-4288-bd11-ebb85995028c_SiteId">
    <vt:lpwstr>72f988bf-86f1-41af-91ab-2d7cd011db47</vt:lpwstr>
  </property>
  <property fmtid="{D5CDD505-2E9C-101B-9397-08002B2CF9AE}" pid="21" name="MSIP_Label_f42aa342-8706-4288-bd11-ebb85995028c_Owner">
    <vt:lpwstr>chhuntin@microsoft.com</vt:lpwstr>
  </property>
  <property fmtid="{D5CDD505-2E9C-101B-9397-08002B2CF9AE}" pid="22" name="MSIP_Label_f42aa342-8706-4288-bd11-ebb85995028c_SetDate">
    <vt:lpwstr>2019-12-09T08:33:36.3991680Z</vt:lpwstr>
  </property>
  <property fmtid="{D5CDD505-2E9C-101B-9397-08002B2CF9AE}" pid="23" name="MSIP_Label_f42aa342-8706-4288-bd11-ebb85995028c_Name">
    <vt:lpwstr>General</vt:lpwstr>
  </property>
  <property fmtid="{D5CDD505-2E9C-101B-9397-08002B2CF9AE}" pid="24" name="MSIP_Label_f42aa342-8706-4288-bd11-ebb85995028c_Application">
    <vt:lpwstr>Microsoft Azure Information Protection</vt:lpwstr>
  </property>
  <property fmtid="{D5CDD505-2E9C-101B-9397-08002B2CF9AE}" pid="25" name="MSIP_Label_f42aa342-8706-4288-bd11-ebb85995028c_ActionId">
    <vt:lpwstr>8d65a125-d67c-480c-9058-44d2548a5d3a</vt:lpwstr>
  </property>
  <property fmtid="{D5CDD505-2E9C-101B-9397-08002B2CF9AE}" pid="26" name="MSIP_Label_f42aa342-8706-4288-bd11-ebb85995028c_Extended_MSFT_Method">
    <vt:lpwstr>Automatic</vt:lpwstr>
  </property>
  <property fmtid="{D5CDD505-2E9C-101B-9397-08002B2CF9AE}" pid="27" name="Sensitivity">
    <vt:lpwstr>General</vt:lpwstr>
  </property>
</Properties>
</file>